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C5BD1C4-0E24-437F-9C01-35BD7069B2CF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9E827A8-3E4B-41DD-9438-6F0FF540D9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5405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1E4D4-F365-4E29-8EC8-985521A01F56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CA2C-D9F5-456F-8AB5-F7651801EE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83150-598D-4069-AB1C-56DAF72E7890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9FECB-4C5C-456C-89B1-B51775B480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5CF3E-1126-4CF6-90F9-6B61C03A4085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C7758-B8D8-4B0C-AF17-EC7609B7AD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DE3B-C706-446A-97BE-3D5ADA78E645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1BFE-67E9-445B-A460-EFB4530D79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042-D605-400A-8655-ABCEFF7E5B5C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ADD5-80AA-4AE2-B838-395C0833B8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3F15B-199C-46C7-B2CB-7EE6AD8E9C0D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C47B1-7930-4D09-AE07-B3BF2C425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2F66D-1504-4D05-85A7-5CA1E58BF2F1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B040E-1051-4645-AED7-C9B503BC25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0418-E600-42B4-ADE0-E725EB280CB0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324A7-9BA4-40EB-8B74-C1DBAB3F70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0C247-8748-4A58-810E-BAE7FD134B46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C2772-3ED7-4996-A096-006BEC17EA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E9F6-F3CC-4020-942F-630472203D04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4F73-5112-4982-B40F-33F58CE437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B771-5DE3-4AD9-BEB0-B31DEFD247B9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AF45-0766-47F2-AB16-C066669DC5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45BAC7-5086-44B1-BEAD-26CA532C6A49}" type="datetimeFigureOut">
              <a:rPr lang="zh-CN" altLang="en-US"/>
              <a:pPr>
                <a:defRPr/>
              </a:pPr>
              <a:t>2015/3/9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6A6444-D35D-44F4-93AD-7A9A851A14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33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2714625" y="4000500"/>
            <a:ext cx="4857750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适用于植树节及相关类别演示</a:t>
            </a:r>
          </a:p>
          <a:p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                   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71438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786063" y="45005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1147763"/>
            <a:ext cx="274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147763"/>
            <a:ext cx="23749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图片 12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5150" y="3609975"/>
            <a:ext cx="274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图片 13" descr="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3609975"/>
            <a:ext cx="23749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2643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5"/>
          <p:cNvSpPr>
            <a:spLocks noChangeArrowheads="1"/>
          </p:cNvSpPr>
          <p:nvPr/>
        </p:nvSpPr>
        <p:spPr bwMode="auto">
          <a:xfrm>
            <a:off x="51435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21"/>
          <p:cNvSpPr>
            <a:spLocks noChangeArrowheads="1"/>
          </p:cNvSpPr>
          <p:nvPr/>
        </p:nvSpPr>
        <p:spPr bwMode="auto">
          <a:xfrm>
            <a:off x="4929188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25"/>
          <p:cNvSpPr>
            <a:spLocks noChangeArrowheads="1"/>
          </p:cNvSpPr>
          <p:nvPr/>
        </p:nvSpPr>
        <p:spPr bwMode="auto">
          <a:xfrm>
            <a:off x="25717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6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3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3363" y="1512888"/>
            <a:ext cx="13604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34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1674813"/>
            <a:ext cx="2438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36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9725" y="2574925"/>
            <a:ext cx="11826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37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3850" y="2746375"/>
            <a:ext cx="24384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38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3363" y="3746500"/>
            <a:ext cx="13604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图片 39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3960813"/>
            <a:ext cx="2438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4000500" y="404813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5" name="矩形 21"/>
          <p:cNvSpPr>
            <a:spLocks noChangeArrowheads="1"/>
          </p:cNvSpPr>
          <p:nvPr/>
        </p:nvSpPr>
        <p:spPr bwMode="auto">
          <a:xfrm flipH="1">
            <a:off x="4357688" y="421481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4429125" y="192881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矩形 21"/>
          <p:cNvSpPr>
            <a:spLocks noChangeArrowheads="1"/>
          </p:cNvSpPr>
          <p:nvPr/>
        </p:nvSpPr>
        <p:spPr bwMode="auto">
          <a:xfrm flipH="1">
            <a:off x="4500563" y="292893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6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0" y="2260600"/>
            <a:ext cx="2079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27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1428750"/>
            <a:ext cx="20875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28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50" y="2371725"/>
            <a:ext cx="2079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29" descr="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6000" y="3413125"/>
            <a:ext cx="20875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2286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52863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21"/>
          <p:cNvSpPr>
            <a:spLocks noChangeArrowheads="1"/>
          </p:cNvSpPr>
          <p:nvPr/>
        </p:nvSpPr>
        <p:spPr bwMode="auto">
          <a:xfrm>
            <a:off x="40005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25"/>
          <p:cNvSpPr>
            <a:spLocks noChangeArrowheads="1"/>
          </p:cNvSpPr>
          <p:nvPr/>
        </p:nvSpPr>
        <p:spPr bwMode="auto">
          <a:xfrm>
            <a:off x="378618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25" y="3763963"/>
            <a:ext cx="209073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2708275"/>
            <a:ext cx="233680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46500" y="1270000"/>
            <a:ext cx="1795463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3" descr="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0938" y="2573338"/>
            <a:ext cx="23764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385762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5"/>
          <p:cNvSpPr>
            <a:spLocks noChangeArrowheads="1"/>
          </p:cNvSpPr>
          <p:nvPr/>
        </p:nvSpPr>
        <p:spPr bwMode="auto">
          <a:xfrm>
            <a:off x="56435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21"/>
          <p:cNvSpPr>
            <a:spLocks noChangeArrowheads="1"/>
          </p:cNvSpPr>
          <p:nvPr/>
        </p:nvSpPr>
        <p:spPr bwMode="auto">
          <a:xfrm>
            <a:off x="392906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25"/>
          <p:cNvSpPr>
            <a:spLocks noChangeArrowheads="1"/>
          </p:cNvSpPr>
          <p:nvPr/>
        </p:nvSpPr>
        <p:spPr bwMode="auto">
          <a:xfrm>
            <a:off x="207168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2714625"/>
            <a:ext cx="67548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3897313"/>
            <a:ext cx="6246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1611313"/>
            <a:ext cx="6246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48577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21"/>
          <p:cNvSpPr>
            <a:spLocks noChangeArrowheads="1"/>
          </p:cNvSpPr>
          <p:nvPr/>
        </p:nvSpPr>
        <p:spPr bwMode="auto">
          <a:xfrm>
            <a:off x="292893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25"/>
          <p:cNvSpPr>
            <a:spLocks noChangeArrowheads="1"/>
          </p:cNvSpPr>
          <p:nvPr/>
        </p:nvSpPr>
        <p:spPr bwMode="auto">
          <a:xfrm>
            <a:off x="32861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000125"/>
            <a:ext cx="5129213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2571750"/>
            <a:ext cx="187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7" name="矩形 12"/>
          <p:cNvSpPr>
            <a:spLocks noChangeArrowheads="1"/>
          </p:cNvSpPr>
          <p:nvPr/>
        </p:nvSpPr>
        <p:spPr bwMode="auto">
          <a:xfrm>
            <a:off x="414337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21"/>
          <p:cNvSpPr>
            <a:spLocks noChangeArrowheads="1"/>
          </p:cNvSpPr>
          <p:nvPr/>
        </p:nvSpPr>
        <p:spPr bwMode="auto">
          <a:xfrm>
            <a:off x="528637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25"/>
          <p:cNvSpPr>
            <a:spLocks noChangeArrowheads="1"/>
          </p:cNvSpPr>
          <p:nvPr/>
        </p:nvSpPr>
        <p:spPr bwMode="auto">
          <a:xfrm>
            <a:off x="22860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5013" y="2282825"/>
            <a:ext cx="245586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4800" y="3500438"/>
            <a:ext cx="2767013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2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0288" y="1568450"/>
            <a:ext cx="2454275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13" descr="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83000" y="1071563"/>
            <a:ext cx="2767013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31432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478631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21"/>
          <p:cNvSpPr>
            <a:spLocks noChangeArrowheads="1"/>
          </p:cNvSpPr>
          <p:nvPr/>
        </p:nvSpPr>
        <p:spPr bwMode="auto">
          <a:xfrm>
            <a:off x="53578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25"/>
          <p:cNvSpPr>
            <a:spLocks noChangeArrowheads="1"/>
          </p:cNvSpPr>
          <p:nvPr/>
        </p:nvSpPr>
        <p:spPr bwMode="auto">
          <a:xfrm>
            <a:off x="228600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1338" y="1357313"/>
            <a:ext cx="29908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3950" y="1935163"/>
            <a:ext cx="44640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5" name="矩形 12"/>
          <p:cNvSpPr>
            <a:spLocks noChangeArrowheads="1"/>
          </p:cNvSpPr>
          <p:nvPr/>
        </p:nvSpPr>
        <p:spPr bwMode="auto">
          <a:xfrm>
            <a:off x="20002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393065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21"/>
          <p:cNvSpPr>
            <a:spLocks noChangeArrowheads="1"/>
          </p:cNvSpPr>
          <p:nvPr/>
        </p:nvSpPr>
        <p:spPr bwMode="auto">
          <a:xfrm>
            <a:off x="4000500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25"/>
          <p:cNvSpPr>
            <a:spLocks noChangeArrowheads="1"/>
          </p:cNvSpPr>
          <p:nvPr/>
        </p:nvSpPr>
        <p:spPr bwMode="auto">
          <a:xfrm>
            <a:off x="56435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8438" y="3417888"/>
            <a:ext cx="367823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1679575"/>
            <a:ext cx="2665412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图片 12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3363" y="1131888"/>
            <a:ext cx="36798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图片 13" descr="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52938" y="1822450"/>
            <a:ext cx="2665412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1" name="矩形 12"/>
          <p:cNvSpPr>
            <a:spLocks noChangeArrowheads="1"/>
          </p:cNvSpPr>
          <p:nvPr/>
        </p:nvSpPr>
        <p:spPr bwMode="auto">
          <a:xfrm>
            <a:off x="40005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5"/>
          <p:cNvSpPr>
            <a:spLocks noChangeArrowheads="1"/>
          </p:cNvSpPr>
          <p:nvPr/>
        </p:nvSpPr>
        <p:spPr bwMode="auto">
          <a:xfrm>
            <a:off x="564356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21"/>
          <p:cNvSpPr>
            <a:spLocks noChangeArrowheads="1"/>
          </p:cNvSpPr>
          <p:nvPr/>
        </p:nvSpPr>
        <p:spPr bwMode="auto">
          <a:xfrm>
            <a:off x="3786188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25"/>
          <p:cNvSpPr>
            <a:spLocks noChangeArrowheads="1"/>
          </p:cNvSpPr>
          <p:nvPr/>
        </p:nvSpPr>
        <p:spPr bwMode="auto">
          <a:xfrm>
            <a:off x="2000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252</Words>
  <Application>Microsoft Office PowerPoint</Application>
  <PresentationFormat>全屏显示(4:3)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320</cp:revision>
  <dcterms:created xsi:type="dcterms:W3CDTF">2013-10-30T09:04:50Z</dcterms:created>
  <dcterms:modified xsi:type="dcterms:W3CDTF">2015-03-09T04:51:22Z</dcterms:modified>
</cp:coreProperties>
</file>