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F6FCB-D483-4109-821B-EE6CDC828831}" type="datetimeFigureOut">
              <a:rPr lang="zh-CN" altLang="en-US"/>
              <a:pPr>
                <a:defRPr/>
              </a:pPr>
              <a:t>2014-1-23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13A59-24B4-4EB8-93D9-C78DC74CFD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AE2AB-7BE2-4255-9008-D269EBD2845B}" type="datetimeFigureOut">
              <a:rPr lang="zh-CN" altLang="en-US"/>
              <a:pPr>
                <a:defRPr/>
              </a:pPr>
              <a:t>2014-1-23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5D535-7B9A-4AF8-B59D-E37B91922B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9DEC7-DAF4-4EBF-9747-5455D41196B9}" type="datetimeFigureOut">
              <a:rPr lang="zh-CN" altLang="en-US"/>
              <a:pPr>
                <a:defRPr/>
              </a:pPr>
              <a:t>2014-1-23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845D9-E070-44F6-9748-0B57008010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04A16-EE03-4752-91F1-96AEA84E936C}" type="datetimeFigureOut">
              <a:rPr lang="zh-CN" altLang="en-US"/>
              <a:pPr>
                <a:defRPr/>
              </a:pPr>
              <a:t>2014-1-23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5735A-3148-443C-BDE5-F14C65FEB0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1050B-6EEC-486D-8700-4FD4CF2B5F1C}" type="datetimeFigureOut">
              <a:rPr lang="zh-CN" altLang="en-US"/>
              <a:pPr>
                <a:defRPr/>
              </a:pPr>
              <a:t>2014-1-23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0ED6A-5726-4A0C-B721-470E3F850D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77E45-11E9-4214-B2DB-5403E5BCB754}" type="datetimeFigureOut">
              <a:rPr lang="zh-CN" altLang="en-US"/>
              <a:pPr>
                <a:defRPr/>
              </a:pPr>
              <a:t>2014-1-23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3DA53-6D24-4A74-8448-0262EAD175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38EEF-7AC4-48E0-8C4E-5365A452FB41}" type="datetimeFigureOut">
              <a:rPr lang="zh-CN" altLang="en-US"/>
              <a:pPr>
                <a:defRPr/>
              </a:pPr>
              <a:t>2014-1-23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3DA80-FA59-44FE-992C-F8D339E6DF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AC9F6-9080-4F01-AA80-BAC0E73A87A2}" type="datetimeFigureOut">
              <a:rPr lang="zh-CN" altLang="en-US"/>
              <a:pPr>
                <a:defRPr/>
              </a:pPr>
              <a:t>2014-1-23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03B16-968F-4FC4-8247-F92AB34E84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650EE-B849-4D7B-9B7F-B0D44F800801}" type="datetimeFigureOut">
              <a:rPr lang="zh-CN" altLang="en-US"/>
              <a:pPr>
                <a:defRPr/>
              </a:pPr>
              <a:t>2014-1-23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BE402-1543-482B-9E4F-37F4D995A7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5941F-3A8B-4E95-89DF-6D1789AB42F2}" type="datetimeFigureOut">
              <a:rPr lang="zh-CN" altLang="en-US"/>
              <a:pPr>
                <a:defRPr/>
              </a:pPr>
              <a:t>2014-1-23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63963-07DB-4F71-A74F-E98076BEF5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57800-664B-40B1-AEB1-1E5A6CF9801F}" type="datetimeFigureOut">
              <a:rPr lang="zh-CN" altLang="en-US"/>
              <a:pPr>
                <a:defRPr/>
              </a:pPr>
              <a:t>2014-1-23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88429-6399-4CFA-BF7A-3E715ED054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CCCFB8-2501-4DA9-800E-00D36C569931}" type="datetimeFigureOut">
              <a:rPr lang="zh-CN" altLang="en-US"/>
              <a:pPr>
                <a:defRPr/>
              </a:pPr>
              <a:t>2014-1-23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3B7DC3D-0EF1-41BA-96EB-B6384FC3CB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214688" y="5286375"/>
            <a:ext cx="52863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Calibri" pitchFamily="34" charset="0"/>
              </a:rPr>
              <a:t>POWEPOINT</a:t>
            </a:r>
            <a:endParaRPr lang="zh-CN" altLang="en-US" sz="4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357563" y="5978525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适用于新年主题及相关类别演示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857250" y="10715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7"/>
          <p:cNvSpPr>
            <a:spLocks noChangeArrowheads="1"/>
          </p:cNvSpPr>
          <p:nvPr/>
        </p:nvSpPr>
        <p:spPr bwMode="auto">
          <a:xfrm>
            <a:off x="4714875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6"/>
          <p:cNvSpPr>
            <a:spLocks noChangeArrowheads="1"/>
          </p:cNvSpPr>
          <p:nvPr/>
        </p:nvSpPr>
        <p:spPr bwMode="auto">
          <a:xfrm>
            <a:off x="3144838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9"/>
          <p:cNvSpPr>
            <a:spLocks noChangeArrowheads="1"/>
          </p:cNvSpPr>
          <p:nvPr/>
        </p:nvSpPr>
        <p:spPr bwMode="auto">
          <a:xfrm>
            <a:off x="3929063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5"/>
          <p:cNvSpPr>
            <a:spLocks noChangeArrowheads="1"/>
          </p:cNvSpPr>
          <p:nvPr/>
        </p:nvSpPr>
        <p:spPr bwMode="auto">
          <a:xfrm>
            <a:off x="4500563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000125" y="1071563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929063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8"/>
          <p:cNvSpPr>
            <a:spLocks noChangeArrowheads="1"/>
          </p:cNvSpPr>
          <p:nvPr/>
        </p:nvSpPr>
        <p:spPr bwMode="auto">
          <a:xfrm>
            <a:off x="1857375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7"/>
          <p:cNvSpPr>
            <a:spLocks noChangeArrowheads="1"/>
          </p:cNvSpPr>
          <p:nvPr/>
        </p:nvSpPr>
        <p:spPr bwMode="auto">
          <a:xfrm>
            <a:off x="592931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5"/>
          <p:cNvSpPr>
            <a:spLocks noChangeArrowheads="1"/>
          </p:cNvSpPr>
          <p:nvPr/>
        </p:nvSpPr>
        <p:spPr bwMode="auto">
          <a:xfrm>
            <a:off x="3929063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785813" y="9286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207168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571500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1000125" y="10001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3714750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071813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11"/>
          <p:cNvSpPr>
            <a:spLocks noChangeArrowheads="1"/>
          </p:cNvSpPr>
          <p:nvPr/>
        </p:nvSpPr>
        <p:spPr bwMode="auto">
          <a:xfrm>
            <a:off x="4286250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857250" y="10715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5286375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/>
          <p:cNvSpPr>
            <a:spLocks noChangeArrowheads="1"/>
          </p:cNvSpPr>
          <p:nvPr/>
        </p:nvSpPr>
        <p:spPr bwMode="auto">
          <a:xfrm>
            <a:off x="2500313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9"/>
          <p:cNvSpPr>
            <a:spLocks noChangeArrowheads="1"/>
          </p:cNvSpPr>
          <p:nvPr/>
        </p:nvSpPr>
        <p:spPr bwMode="auto">
          <a:xfrm>
            <a:off x="5143500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2571750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857250" y="9969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5643563" y="3786188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/>
          <p:cNvSpPr>
            <a:spLocks noChangeArrowheads="1"/>
          </p:cNvSpPr>
          <p:nvPr/>
        </p:nvSpPr>
        <p:spPr bwMode="auto">
          <a:xfrm>
            <a:off x="4286250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6"/>
          <p:cNvSpPr>
            <a:spLocks noChangeArrowheads="1"/>
          </p:cNvSpPr>
          <p:nvPr/>
        </p:nvSpPr>
        <p:spPr bwMode="auto">
          <a:xfrm>
            <a:off x="235743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3571875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785813" y="8572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5429250" y="1785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6"/>
          <p:cNvSpPr>
            <a:spLocks noChangeArrowheads="1"/>
          </p:cNvSpPr>
          <p:nvPr/>
        </p:nvSpPr>
        <p:spPr bwMode="auto">
          <a:xfrm>
            <a:off x="2928938" y="1571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9"/>
          <p:cNvSpPr>
            <a:spLocks noChangeArrowheads="1"/>
          </p:cNvSpPr>
          <p:nvPr/>
        </p:nvSpPr>
        <p:spPr bwMode="auto">
          <a:xfrm>
            <a:off x="3000375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521493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857250" y="10001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7"/>
          <p:cNvSpPr>
            <a:spLocks noChangeArrowheads="1"/>
          </p:cNvSpPr>
          <p:nvPr/>
        </p:nvSpPr>
        <p:spPr bwMode="auto">
          <a:xfrm>
            <a:off x="5715000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6"/>
          <p:cNvSpPr>
            <a:spLocks noChangeArrowheads="1"/>
          </p:cNvSpPr>
          <p:nvPr/>
        </p:nvSpPr>
        <p:spPr bwMode="auto">
          <a:xfrm>
            <a:off x="200025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9"/>
          <p:cNvSpPr>
            <a:spLocks noChangeArrowheads="1"/>
          </p:cNvSpPr>
          <p:nvPr/>
        </p:nvSpPr>
        <p:spPr bwMode="auto">
          <a:xfrm>
            <a:off x="3857625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928688" y="10715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7"/>
          <p:cNvSpPr>
            <a:spLocks noChangeArrowheads="1"/>
          </p:cNvSpPr>
          <p:nvPr/>
        </p:nvSpPr>
        <p:spPr bwMode="auto">
          <a:xfrm>
            <a:off x="5357813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6"/>
          <p:cNvSpPr>
            <a:spLocks noChangeArrowheads="1"/>
          </p:cNvSpPr>
          <p:nvPr/>
        </p:nvSpPr>
        <p:spPr bwMode="auto">
          <a:xfrm>
            <a:off x="271462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9"/>
          <p:cNvSpPr>
            <a:spLocks noChangeArrowheads="1"/>
          </p:cNvSpPr>
          <p:nvPr/>
        </p:nvSpPr>
        <p:spPr bwMode="auto">
          <a:xfrm>
            <a:off x="4000500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118</Words>
  <Application>Microsoft Office PowerPoint</Application>
  <PresentationFormat>全屏显示(4:3)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User</cp:lastModifiedBy>
  <cp:revision>37</cp:revision>
  <dcterms:created xsi:type="dcterms:W3CDTF">2013-10-30T09:04:50Z</dcterms:created>
  <dcterms:modified xsi:type="dcterms:W3CDTF">2014-01-23T08:43:24Z</dcterms:modified>
</cp:coreProperties>
</file>