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4112" r:id="rId2"/>
    <p:sldMasterId id="2147484125" r:id="rId3"/>
    <p:sldMasterId id="2147484138" r:id="rId4"/>
    <p:sldMasterId id="2147484152" r:id="rId5"/>
    <p:sldMasterId id="2147484164" r:id="rId6"/>
    <p:sldMasterId id="2147484176" r:id="rId7"/>
  </p:sldMasterIdLst>
  <p:notesMasterIdLst>
    <p:notesMasterId r:id="rId43"/>
  </p:notesMasterIdLst>
  <p:handoutMasterIdLst>
    <p:handoutMasterId r:id="rId44"/>
  </p:handoutMasterIdLst>
  <p:sldIdLst>
    <p:sldId id="314" r:id="rId8"/>
    <p:sldId id="561" r:id="rId9"/>
    <p:sldId id="565" r:id="rId10"/>
    <p:sldId id="566" r:id="rId11"/>
    <p:sldId id="567" r:id="rId12"/>
    <p:sldId id="491" r:id="rId13"/>
    <p:sldId id="580" r:id="rId14"/>
    <p:sldId id="545" r:id="rId15"/>
    <p:sldId id="573" r:id="rId16"/>
    <p:sldId id="569" r:id="rId17"/>
    <p:sldId id="547" r:id="rId18"/>
    <p:sldId id="581" r:id="rId19"/>
    <p:sldId id="550" r:id="rId20"/>
    <p:sldId id="575" r:id="rId21"/>
    <p:sldId id="577" r:id="rId22"/>
    <p:sldId id="535" r:id="rId23"/>
    <p:sldId id="555" r:id="rId24"/>
    <p:sldId id="562" r:id="rId25"/>
    <p:sldId id="559" r:id="rId26"/>
    <p:sldId id="579" r:id="rId27"/>
    <p:sldId id="563" r:id="rId28"/>
    <p:sldId id="564" r:id="rId29"/>
    <p:sldId id="570" r:id="rId30"/>
    <p:sldId id="540" r:id="rId31"/>
    <p:sldId id="558" r:id="rId32"/>
    <p:sldId id="578" r:id="rId33"/>
    <p:sldId id="530" r:id="rId34"/>
    <p:sldId id="532" r:id="rId35"/>
    <p:sldId id="552" r:id="rId36"/>
    <p:sldId id="557" r:id="rId37"/>
    <p:sldId id="488" r:id="rId38"/>
    <p:sldId id="572" r:id="rId39"/>
    <p:sldId id="379" r:id="rId40"/>
    <p:sldId id="576" r:id="rId41"/>
    <p:sldId id="474" r:id="rId4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3399"/>
    <a:srgbClr val="FF0000"/>
    <a:srgbClr val="FF66CC"/>
    <a:srgbClr val="B0EEB3"/>
    <a:srgbClr val="F8F8F8"/>
    <a:srgbClr val="000000"/>
    <a:srgbClr val="008000"/>
    <a:srgbClr val="B50081"/>
    <a:srgbClr val="CCBA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>
        <p:scale>
          <a:sx n="80" d="100"/>
          <a:sy n="80" d="100"/>
        </p:scale>
        <p:origin x="-107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0529" cy="49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082" y="0"/>
            <a:ext cx="2950529" cy="49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0227"/>
            <a:ext cx="2950529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082" y="9440227"/>
            <a:ext cx="2950529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0AABCF24-FD85-45CC-B85A-66AF7C0BB71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22003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0529" cy="49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082" y="0"/>
            <a:ext cx="2950529" cy="49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04" y="4720909"/>
            <a:ext cx="5446396" cy="447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227"/>
            <a:ext cx="2950529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082" y="9440227"/>
            <a:ext cx="2950529" cy="49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596A4EA-017C-4FA5-ACD0-9169E7B26E8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19909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MS PMincho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MS PMincho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MS PMincho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MS PMincho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MS PMincho" pitchFamily="18" charset="-128"/>
        <a:cs typeface="MS PMincho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873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3841" indent="-286091" defTabSz="948873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4370" indent="-228874" defTabSz="948873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2117" indent="-228874" defTabSz="948873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9865" indent="-228874" defTabSz="948873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7613" indent="-228874" defTabSz="948873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5360" indent="-228874" defTabSz="948873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33108" indent="-228874" defTabSz="948873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90856" indent="-228874" defTabSz="948873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C2D39C84-6FDD-4E25-8F4B-7C7355716471}" type="slidenum">
              <a:rPr lang="en-US" altLang="ja-JP" sz="1200" b="0"/>
              <a:pPr/>
              <a:t>1</a:t>
            </a:fld>
            <a:endParaRPr lang="en-US" altLang="ja-JP" sz="1200" b="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6A4EA-017C-4FA5-ACD0-9169E7B26E8C}" type="slidenum">
              <a:rPr lang="en-US" altLang="ja-JP" smtClean="0"/>
              <a:pPr/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3549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 flipV="1"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BCE5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1188" y="2997200"/>
            <a:ext cx="7921625" cy="36513"/>
          </a:xfrm>
          <a:prstGeom prst="rect">
            <a:avLst/>
          </a:prstGeom>
          <a:solidFill>
            <a:srgbClr val="B41E8E"/>
          </a:soli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/>
          </a:p>
        </p:txBody>
      </p:sp>
      <p:pic>
        <p:nvPicPr>
          <p:cNvPr id="6" name="Picture 11" descr="ブランド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6463"/>
            <a:ext cx="14398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コーポレート小nb_al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5013325"/>
            <a:ext cx="1295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47913"/>
            <a:ext cx="7847012" cy="6477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4538"/>
            <a:ext cx="6400800" cy="11525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F4CB1-F1AB-4D4E-8853-A4AF788E26B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73938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6A2D45-3C51-48E8-94C0-B7B5FEBC7A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0976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D29EC-A70E-4B2E-935B-E3687D2C263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18807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5288" y="274638"/>
            <a:ext cx="8353425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818716-73AA-429C-9FF8-5632D6C31DE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57109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5070B-8E9B-4C62-B3D6-6612F4AA710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9E77C-F486-41D0-85BA-B93A5168499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933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4E53C-7EF3-4692-B1E3-9184CDE32E8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14295-223B-477C-8A0C-13E72B942B8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347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FAFC2-7A40-4632-95AE-A0329F4515B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5EE65-D21C-413E-94A0-92F762D85A8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570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CA5CC-5572-4187-9933-8801E48B421A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ABA47-B26A-44F9-9639-BFF987A727C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5553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BFF36-A0D8-4EB6-B2FD-555E29ACFDC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46E26-F7C5-4243-A1DC-AE12B13A60B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38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E8C0-F11F-46BA-B03A-C36774F54FB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06F2E-38A1-4C6A-9B3A-F1393D18C5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169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76950-54AD-4F56-A9B5-B982533B0C8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C1D58-3C5F-4A73-9F0A-0B50A759A3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19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E6BD-CCF7-428D-AA59-25C707D9114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137214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7E60A-753C-48B8-92D4-2886BF569AC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DB6B4-75CC-44FD-A134-AA7880B5A03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0997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HGSGothicE" pitchFamily="34" charset="-128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B51D5-4F25-416A-A510-6CB20619385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7D13E-B1AE-42C0-9202-295D819DA88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861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A2FF-0F49-49EB-8089-FBA43D0B625A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33CE7-F6A3-4B03-8845-B999064BCC1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2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5CE95-E85C-468D-8F87-F3ED05A221D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9FE04-E19F-4C5A-A399-D8FE46980EA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487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5288" y="274638"/>
            <a:ext cx="8353425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818716-73AA-429C-9FF8-5632D6C31DED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26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DCEEA-6DFF-443D-8746-852EC39699F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E2D55-F0AF-4CE1-9A8D-D5600CC906A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151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754AC-094E-43C9-AE72-4E157197E24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96D08-5C6D-49C1-AC02-D221B948111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3594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D1A3B-E581-4C03-AB80-F0D8FD61A07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8EC66-B26A-4290-9F51-D302FC200B1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5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EDD48-72C2-4383-95DA-BAEDA515B25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D6C08-5602-409F-9DB4-09D2BB20495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606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523B2-1A2B-4F91-8860-38E6DAE8309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669E3-CD7A-447A-AF42-0D7902F2F5C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828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83901-F982-4848-B74F-C2495F23DB6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711652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CB018-209B-41F5-ADDB-02E2F840F5A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5F4A-B3D2-4EEF-AD15-3BE9CD90875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778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714F5-E29B-40C7-B02C-4525F670962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E021D-CBD0-4EAE-967F-C064DF945AA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8895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6693A-127E-4B9F-BAEE-4D108195A02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0CD51-65DC-4F8F-A930-C3EF6D63AC4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0018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HGSGothicE" pitchFamily="34" charset="-128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F5583-E050-45A2-8D2C-46BACDECE6D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4AEA3-7D4F-4C91-9990-83B6D86FB47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046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286DE-BF45-4DFA-84A4-634807EA3C2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17015-9F78-4B6C-8AD2-6018BF53967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0917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CB67B-5664-4BE9-93FE-309533FB749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17672-876E-4F00-B8E0-E5842EC9FED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87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5288" y="274638"/>
            <a:ext cx="8353425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96F7B-7DCB-452E-9F12-A5151BEF182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5704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 flipV="1"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BCE5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1188" y="2997200"/>
            <a:ext cx="7921625" cy="36513"/>
          </a:xfrm>
          <a:prstGeom prst="rect">
            <a:avLst/>
          </a:prstGeom>
          <a:solidFill>
            <a:srgbClr val="B41E8E"/>
          </a:soli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pic>
        <p:nvPicPr>
          <p:cNvPr id="6" name="Picture 11" descr="ブランド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6463"/>
            <a:ext cx="14398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コーポレート小nb_al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5013325"/>
            <a:ext cx="1295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47913"/>
            <a:ext cx="7847012" cy="6477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4538"/>
            <a:ext cx="6400800" cy="11525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F4CB1-F1AB-4D4E-8853-A4AF788E26B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606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E6BD-CCF7-428D-AA59-25C707D9114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6239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83901-F982-4848-B74F-C2495F23DB6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06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5559B-E2F4-42DC-B2B2-9F5863FD204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20923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5559B-E2F4-42DC-B2B2-9F5863FD2043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070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BC453-B89F-436F-8DBF-14BC1B5DD269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340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5DE8A-50C2-4455-9E77-4EA4B87DB7E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4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E64A0-C73B-47C2-898B-791CFA43E4E4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4286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BC01A-DDAE-45D6-A63D-F641D8E8EDA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1539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3152A-1B5C-4D70-8AFD-389FEBC653AF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2741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6A2D45-3C51-48E8-94C0-B7B5FEBC7A9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0908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D29EC-A70E-4B2E-935B-E3687D2C263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750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5288" y="274638"/>
            <a:ext cx="8353425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818716-73AA-429C-9FF8-5632D6C31DED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838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 flipV="1"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BCE5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1188" y="2997200"/>
            <a:ext cx="7921625" cy="36513"/>
          </a:xfrm>
          <a:prstGeom prst="rect">
            <a:avLst/>
          </a:prstGeom>
          <a:solidFill>
            <a:srgbClr val="B41E8E"/>
          </a:soli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pic>
        <p:nvPicPr>
          <p:cNvPr id="6" name="Picture 11" descr="ブランド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6463"/>
            <a:ext cx="14398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コーポレート小nb_al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5013325"/>
            <a:ext cx="1295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47913"/>
            <a:ext cx="7847012" cy="6477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4538"/>
            <a:ext cx="6400800" cy="11525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F4CB1-F1AB-4D4E-8853-A4AF788E26B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99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BC453-B89F-436F-8DBF-14BC1B5DD26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527600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E6BD-CCF7-428D-AA59-25C707D9114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383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83901-F982-4848-B74F-C2495F23DB6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599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5559B-E2F4-42DC-B2B2-9F5863FD2043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8715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BC453-B89F-436F-8DBF-14BC1B5DD269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540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5DE8A-50C2-4455-9E77-4EA4B87DB7E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907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E64A0-C73B-47C2-898B-791CFA43E4E4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095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BC01A-DDAE-45D6-A63D-F641D8E8EDA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708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3152A-1B5C-4D70-8AFD-389FEBC653AF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759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6A2D45-3C51-48E8-94C0-B7B5FEBC7A9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2975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D29EC-A70E-4B2E-935B-E3687D2C263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40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5DE8A-50C2-4455-9E77-4EA4B87DB7E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017994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28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7050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8667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783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700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272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2926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471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833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91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E64A0-C73B-47C2-898B-791CFA43E4E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561446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7920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 flipV="1"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4BCE5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11188" y="2997200"/>
            <a:ext cx="7921625" cy="36513"/>
          </a:xfrm>
          <a:prstGeom prst="rect">
            <a:avLst/>
          </a:prstGeom>
          <a:solidFill>
            <a:srgbClr val="B41E8E"/>
          </a:solidFill>
          <a:ln>
            <a:noFill/>
          </a:ln>
          <a:extLst/>
        </p:spPr>
        <p:txBody>
          <a:bodyPr wrap="none" anchor="ctr"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pic>
        <p:nvPicPr>
          <p:cNvPr id="6" name="Picture 11" descr="ブランド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6463"/>
            <a:ext cx="14398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コーポレート小nb_al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5013325"/>
            <a:ext cx="129540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47913"/>
            <a:ext cx="7847012" cy="6477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4538"/>
            <a:ext cx="6400800" cy="11525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F4CB1-F1AB-4D4E-8853-A4AF788E26B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4782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E6BD-CCF7-428D-AA59-25C707D9114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01898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83901-F982-4848-B74F-C2495F23DB6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819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4100512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100513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5559B-E2F4-42DC-B2B2-9F5863FD2043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088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BC453-B89F-436F-8DBF-14BC1B5DD269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5560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5DE8A-50C2-4455-9E77-4EA4B87DB7E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8792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E64A0-C73B-47C2-898B-791CFA43E4E4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86982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BC01A-DDAE-45D6-A63D-F641D8E8EDA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0101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3152A-1B5C-4D70-8AFD-389FEBC653AF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BC01A-DDAE-45D6-A63D-F641D8E8EDA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0968615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6A2D45-3C51-48E8-94C0-B7B5FEBC7A9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9648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01613"/>
            <a:ext cx="2087563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01613"/>
            <a:ext cx="6113462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D29EC-A70E-4B2E-935B-E3687D2C263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298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95288" y="274638"/>
            <a:ext cx="8353425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818716-73AA-429C-9FF8-5632D6C31DED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72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3152A-1B5C-4D70-8AFD-389FEBC653A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6332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図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20495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5E4D4FF-21E8-4530-942A-9309AD38850B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1032" name="Picture 25" descr="コーポレート小nb_all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5"/>
          <p:cNvSpPr>
            <a:spLocks/>
          </p:cNvSpPr>
          <p:nvPr/>
        </p:nvSpPr>
        <p:spPr bwMode="auto">
          <a:xfrm rot="5400000">
            <a:off x="8512176" y="6240462"/>
            <a:ext cx="277812" cy="538163"/>
          </a:xfrm>
          <a:custGeom>
            <a:avLst/>
            <a:gdLst>
              <a:gd name="T0" fmla="*/ 1786563 w 21600"/>
              <a:gd name="T1" fmla="*/ 0 h 21600"/>
              <a:gd name="T2" fmla="*/ 1786563 w 21600"/>
              <a:gd name="T3" fmla="*/ 0 h 21600"/>
              <a:gd name="T4" fmla="*/ 3573125 w 21600"/>
              <a:gd name="T5" fmla="*/ 3771700 h 21600"/>
              <a:gd name="T6" fmla="*/ 3573125 w 21600"/>
              <a:gd name="T7" fmla="*/ 13408306 h 21600"/>
              <a:gd name="T8" fmla="*/ 0 w 21600"/>
              <a:gd name="T9" fmla="*/ 13408306 h 21600"/>
              <a:gd name="T10" fmla="*/ 0 w 21600"/>
              <a:gd name="T11" fmla="*/ 3771700 h 21600"/>
              <a:gd name="T12" fmla="*/ 1786563 w 21600"/>
              <a:gd name="T13" fmla="*/ 0 h 21600"/>
              <a:gd name="T14" fmla="*/ 1786563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0"/>
                </a:moveTo>
                <a:lnTo>
                  <a:pt x="10800" y="0"/>
                </a:lnTo>
                <a:cubicBezTo>
                  <a:pt x="16765" y="0"/>
                  <a:pt x="21600" y="2720"/>
                  <a:pt x="21600" y="6076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6076"/>
                </a:lnTo>
                <a:cubicBezTo>
                  <a:pt x="0" y="2720"/>
                  <a:pt x="483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D323A5"/>
          </a:solidFill>
          <a:ln>
            <a:noFill/>
          </a:ln>
          <a:extLst/>
        </p:spPr>
        <p:txBody>
          <a:bodyPr vert="vert270" lIns="0" tIns="0" rIns="0" bIns="0" anchor="ctr"/>
          <a:lstStyle/>
          <a:p>
            <a:pPr algn="ctr">
              <a:defRPr/>
            </a:pPr>
            <a:fld id="{E3B3A42D-4021-49F1-865F-51F279EAE43F}" type="slidenum">
              <a:rPr lang="en-US" altLang="zh-CN" sz="800" b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ctr">
                <a:defRPr/>
              </a:pPr>
              <a:t>‹#›</a:t>
            </a:fld>
            <a:endParaRPr lang="zh-CN" altLang="en-US" sz="800" dirty="0"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  <p:sldLayoutId id="214748411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図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GSGothicE" pitchFamily="34" charset="-128"/>
              </a:rPr>
              <a:t>マスタ タイトルの書式設定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GSGothicE" pitchFamily="34" charset="-128"/>
              </a:rPr>
              <a:t>マスタ テキストの書式設定</a:t>
            </a:r>
          </a:p>
          <a:p>
            <a:pPr lvl="1"/>
            <a:r>
              <a:rPr lang="zh-CN" altLang="zh-CN" smtClean="0">
                <a:sym typeface="HGSGothicE" pitchFamily="34" charset="-128"/>
              </a:rPr>
              <a:t>第 2 レベル</a:t>
            </a:r>
          </a:p>
          <a:p>
            <a:pPr lvl="2"/>
            <a:r>
              <a:rPr lang="zh-CN" altLang="zh-CN" smtClean="0">
                <a:sym typeface="HGSGothicE" pitchFamily="34" charset="-128"/>
              </a:rPr>
              <a:t>第 3 レベル</a:t>
            </a:r>
          </a:p>
          <a:p>
            <a:pPr lvl="3"/>
            <a:r>
              <a:rPr lang="zh-CN" altLang="zh-CN" smtClean="0">
                <a:sym typeface="HGSGothicE" pitchFamily="34" charset="-128"/>
              </a:rPr>
              <a:t>第 4 レベル</a:t>
            </a:r>
          </a:p>
          <a:p>
            <a:pPr lvl="4"/>
            <a:r>
              <a:rPr lang="zh-CN" altLang="zh-CN" smtClean="0">
                <a:sym typeface="HGSGothicE" pitchFamily="34" charset="-128"/>
              </a:rPr>
              <a:t>第 5 レベル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fld id="{91DF8266-CF05-41AE-BB28-0CDEACBFB05F}" type="datetime1">
              <a:rPr kumimoji="0"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kumimoji="0"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endParaRPr kumimoji="0" lang="zh-CN" altLang="zh-CN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fld id="{79788716-BDC7-4ED5-BF31-FE1E8F3A8B88}" type="slidenum">
              <a:rPr kumimoji="0"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kumimoji="0"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1032" name="Picture 8" descr="コーポレート小nb_al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77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51" r:id="rId1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  <a:sym typeface="HGSGothicE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HGSGothicE" pitchFamily="34" charset="-128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chemeClr val="tx1"/>
          </a:solidFill>
          <a:latin typeface="+mn-lt"/>
          <a:ea typeface="+mn-ea"/>
          <a:sym typeface="HGSGothicE" pitchFamily="34" charset="-128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HGSGothicE" pitchFamily="34" charset="-128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HGSGothicE" pitchFamily="34" charset="-128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図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GSGothicE" pitchFamily="34" charset="-128"/>
              </a:rPr>
              <a:t>マスタ タイトルの書式設定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GSGothicE" pitchFamily="34" charset="-128"/>
              </a:rPr>
              <a:t>マスタ テキストの書式設定</a:t>
            </a:r>
          </a:p>
          <a:p>
            <a:pPr lvl="1"/>
            <a:r>
              <a:rPr lang="zh-CN" altLang="zh-CN" smtClean="0">
                <a:sym typeface="HGSGothicE" pitchFamily="34" charset="-128"/>
              </a:rPr>
              <a:t>第 2 レベル</a:t>
            </a:r>
          </a:p>
          <a:p>
            <a:pPr lvl="2"/>
            <a:r>
              <a:rPr lang="zh-CN" altLang="zh-CN" smtClean="0">
                <a:sym typeface="HGSGothicE" pitchFamily="34" charset="-128"/>
              </a:rPr>
              <a:t>第 3 レベル</a:t>
            </a:r>
          </a:p>
          <a:p>
            <a:pPr lvl="3"/>
            <a:r>
              <a:rPr lang="zh-CN" altLang="zh-CN" smtClean="0">
                <a:sym typeface="HGSGothicE" pitchFamily="34" charset="-128"/>
              </a:rPr>
              <a:t>第 4 レベル</a:t>
            </a:r>
          </a:p>
          <a:p>
            <a:pPr lvl="4"/>
            <a:r>
              <a:rPr lang="zh-CN" altLang="zh-CN" smtClean="0">
                <a:sym typeface="HGSGothicE" pitchFamily="34" charset="-128"/>
              </a:rPr>
              <a:t>第 5 レベル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fld id="{0D80DAAD-4796-41C8-B38B-71660536DD5D}" type="datetime1">
              <a:rPr kumimoji="0" lang="zh-CN" altLang="en-US">
                <a:solidFill>
                  <a:srgbClr val="000000"/>
                </a:solidFill>
              </a:rPr>
              <a:pPr>
                <a:defRPr/>
              </a:pPr>
              <a:t>2015/5/4</a:t>
            </a:fld>
            <a:endParaRPr kumimoji="0"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endParaRPr kumimoji="0" lang="zh-CN" altLang="zh-CN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latin typeface="Arial" pitchFamily="34" charset="0"/>
                <a:ea typeface="+mn-ea"/>
                <a:sym typeface="Arial" pitchFamily="34" charset="0"/>
              </a:defRPr>
            </a:lvl1pPr>
          </a:lstStyle>
          <a:p>
            <a:pPr>
              <a:defRPr/>
            </a:pPr>
            <a:fld id="{77BA3E77-456C-4DF6-930E-9636E5673618}" type="slidenum">
              <a:rPr kumimoji="0"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kumimoji="0" lang="zh-CN" altLang="en-US" sz="1800" b="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1032" name="Picture 8" descr="コーポレート小nb_al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980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37" r:id="rId1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  <a:sym typeface="HGSGothicE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GSGothicE" pitchFamily="34" charset="-128"/>
          <a:ea typeface="HGSGothicE" pitchFamily="34" charset="-128"/>
          <a:sym typeface="HGSGothicE" pitchFamily="34" charset="-128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HGSGothicE" pitchFamily="34" charset="-128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chemeClr val="tx1"/>
          </a:solidFill>
          <a:latin typeface="+mn-lt"/>
          <a:ea typeface="+mn-ea"/>
          <a:sym typeface="HGSGothicE" pitchFamily="34" charset="-128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HGSGothicE" pitchFamily="34" charset="-128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HGSGothicE" pitchFamily="34" charset="-128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HGSGothicE" pitchFamily="34" charset="-128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図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20495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5E4D4FF-21E8-4530-942A-9309AD38850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pic>
        <p:nvPicPr>
          <p:cNvPr id="1032" name="Picture 25" descr="コーポレート小nb_all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5"/>
          <p:cNvSpPr>
            <a:spLocks/>
          </p:cNvSpPr>
          <p:nvPr/>
        </p:nvSpPr>
        <p:spPr bwMode="auto">
          <a:xfrm rot="5400000">
            <a:off x="8512176" y="6240462"/>
            <a:ext cx="277812" cy="538163"/>
          </a:xfrm>
          <a:custGeom>
            <a:avLst/>
            <a:gdLst>
              <a:gd name="T0" fmla="*/ 1786563 w 21600"/>
              <a:gd name="T1" fmla="*/ 0 h 21600"/>
              <a:gd name="T2" fmla="*/ 1786563 w 21600"/>
              <a:gd name="T3" fmla="*/ 0 h 21600"/>
              <a:gd name="T4" fmla="*/ 3573125 w 21600"/>
              <a:gd name="T5" fmla="*/ 3771700 h 21600"/>
              <a:gd name="T6" fmla="*/ 3573125 w 21600"/>
              <a:gd name="T7" fmla="*/ 13408306 h 21600"/>
              <a:gd name="T8" fmla="*/ 0 w 21600"/>
              <a:gd name="T9" fmla="*/ 13408306 h 21600"/>
              <a:gd name="T10" fmla="*/ 0 w 21600"/>
              <a:gd name="T11" fmla="*/ 3771700 h 21600"/>
              <a:gd name="T12" fmla="*/ 1786563 w 21600"/>
              <a:gd name="T13" fmla="*/ 0 h 21600"/>
              <a:gd name="T14" fmla="*/ 1786563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0"/>
                </a:moveTo>
                <a:lnTo>
                  <a:pt x="10800" y="0"/>
                </a:lnTo>
                <a:cubicBezTo>
                  <a:pt x="16765" y="0"/>
                  <a:pt x="21600" y="2720"/>
                  <a:pt x="21600" y="6076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6076"/>
                </a:lnTo>
                <a:cubicBezTo>
                  <a:pt x="0" y="2720"/>
                  <a:pt x="483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D323A5"/>
          </a:solidFill>
          <a:ln>
            <a:noFill/>
          </a:ln>
          <a:extLst/>
        </p:spPr>
        <p:txBody>
          <a:bodyPr vert="vert270" lIns="0" tIns="0" rIns="0" bIns="0" anchor="ctr"/>
          <a:lstStyle/>
          <a:p>
            <a:pPr algn="ctr">
              <a:defRPr/>
            </a:pPr>
            <a:fld id="{E3B3A42D-4021-49F1-865F-51F279EAE43F}" type="slidenum">
              <a:rPr lang="en-US" altLang="zh-CN" sz="800" b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ctr">
                <a:defRPr/>
              </a:pPr>
              <a:t>‹#›</a:t>
            </a:fld>
            <a:endParaRPr lang="zh-CN" altLang="en-US" sz="800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476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  <p:sldLayoutId id="2147484141" r:id="rId3"/>
    <p:sldLayoutId id="2147484142" r:id="rId4"/>
    <p:sldLayoutId id="2147484143" r:id="rId5"/>
    <p:sldLayoutId id="2147484144" r:id="rId6"/>
    <p:sldLayoutId id="2147484145" r:id="rId7"/>
    <p:sldLayoutId id="2147484146" r:id="rId8"/>
    <p:sldLayoutId id="2147484147" r:id="rId9"/>
    <p:sldLayoutId id="2147484148" r:id="rId10"/>
    <p:sldLayoutId id="2147484149" r:id="rId11"/>
    <p:sldLayoutId id="214748415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図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20495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5E4D4FF-21E8-4530-942A-9309AD38850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pic>
        <p:nvPicPr>
          <p:cNvPr id="1032" name="Picture 25" descr="コーポレート小nb_all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5"/>
          <p:cNvSpPr>
            <a:spLocks/>
          </p:cNvSpPr>
          <p:nvPr/>
        </p:nvSpPr>
        <p:spPr bwMode="auto">
          <a:xfrm rot="5400000">
            <a:off x="8512176" y="6240462"/>
            <a:ext cx="277812" cy="538163"/>
          </a:xfrm>
          <a:custGeom>
            <a:avLst/>
            <a:gdLst>
              <a:gd name="T0" fmla="*/ 1786563 w 21600"/>
              <a:gd name="T1" fmla="*/ 0 h 21600"/>
              <a:gd name="T2" fmla="*/ 1786563 w 21600"/>
              <a:gd name="T3" fmla="*/ 0 h 21600"/>
              <a:gd name="T4" fmla="*/ 3573125 w 21600"/>
              <a:gd name="T5" fmla="*/ 3771700 h 21600"/>
              <a:gd name="T6" fmla="*/ 3573125 w 21600"/>
              <a:gd name="T7" fmla="*/ 13408306 h 21600"/>
              <a:gd name="T8" fmla="*/ 0 w 21600"/>
              <a:gd name="T9" fmla="*/ 13408306 h 21600"/>
              <a:gd name="T10" fmla="*/ 0 w 21600"/>
              <a:gd name="T11" fmla="*/ 3771700 h 21600"/>
              <a:gd name="T12" fmla="*/ 1786563 w 21600"/>
              <a:gd name="T13" fmla="*/ 0 h 21600"/>
              <a:gd name="T14" fmla="*/ 1786563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0"/>
                </a:moveTo>
                <a:lnTo>
                  <a:pt x="10800" y="0"/>
                </a:lnTo>
                <a:cubicBezTo>
                  <a:pt x="16765" y="0"/>
                  <a:pt x="21600" y="2720"/>
                  <a:pt x="21600" y="6076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6076"/>
                </a:lnTo>
                <a:cubicBezTo>
                  <a:pt x="0" y="2720"/>
                  <a:pt x="483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D323A5"/>
          </a:solidFill>
          <a:ln>
            <a:noFill/>
          </a:ln>
          <a:extLst/>
        </p:spPr>
        <p:txBody>
          <a:bodyPr vert="vert270" lIns="0" tIns="0" rIns="0" bIns="0" anchor="ctr"/>
          <a:lstStyle/>
          <a:p>
            <a:pPr algn="ctr">
              <a:defRPr/>
            </a:pPr>
            <a:fld id="{E3B3A42D-4021-49F1-865F-51F279EAE43F}" type="slidenum">
              <a:rPr lang="en-US" altLang="zh-CN" sz="800" b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ctr">
                <a:defRPr/>
              </a:pPr>
              <a:t>‹#›</a:t>
            </a:fld>
            <a:endParaRPr lang="zh-CN" altLang="en-US" sz="800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593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0ED720-0104-4369-84BC-D37694168613}" type="datetimeFigureOut">
              <a:rPr lang="ja-JP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2015/5/4</a:t>
            </a:fld>
            <a:endParaRPr lang="ja-JP" altLang="en-US" b="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b="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2D8002D-B5B0-4BAC-B1F6-782DDCCE6D9C}" type="slidenum">
              <a:rPr lang="ja-JP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ja-JP" altLang="en-US" b="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17860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図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201613"/>
            <a:ext cx="6121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981075"/>
            <a:ext cx="83534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20495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5E4D4FF-21E8-4530-942A-9309AD38850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  <p:pic>
        <p:nvPicPr>
          <p:cNvPr id="1032" name="Picture 25" descr="コーポレート小nb_all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431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5"/>
          <p:cNvSpPr>
            <a:spLocks/>
          </p:cNvSpPr>
          <p:nvPr/>
        </p:nvSpPr>
        <p:spPr bwMode="auto">
          <a:xfrm rot="5400000">
            <a:off x="8512176" y="6240462"/>
            <a:ext cx="277812" cy="538163"/>
          </a:xfrm>
          <a:custGeom>
            <a:avLst/>
            <a:gdLst>
              <a:gd name="T0" fmla="*/ 1786563 w 21600"/>
              <a:gd name="T1" fmla="*/ 0 h 21600"/>
              <a:gd name="T2" fmla="*/ 1786563 w 21600"/>
              <a:gd name="T3" fmla="*/ 0 h 21600"/>
              <a:gd name="T4" fmla="*/ 3573125 w 21600"/>
              <a:gd name="T5" fmla="*/ 3771700 h 21600"/>
              <a:gd name="T6" fmla="*/ 3573125 w 21600"/>
              <a:gd name="T7" fmla="*/ 13408306 h 21600"/>
              <a:gd name="T8" fmla="*/ 0 w 21600"/>
              <a:gd name="T9" fmla="*/ 13408306 h 21600"/>
              <a:gd name="T10" fmla="*/ 0 w 21600"/>
              <a:gd name="T11" fmla="*/ 3771700 h 21600"/>
              <a:gd name="T12" fmla="*/ 1786563 w 21600"/>
              <a:gd name="T13" fmla="*/ 0 h 21600"/>
              <a:gd name="T14" fmla="*/ 1786563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0"/>
                </a:moveTo>
                <a:lnTo>
                  <a:pt x="10800" y="0"/>
                </a:lnTo>
                <a:cubicBezTo>
                  <a:pt x="16765" y="0"/>
                  <a:pt x="21600" y="2720"/>
                  <a:pt x="21600" y="6076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6076"/>
                </a:lnTo>
                <a:cubicBezTo>
                  <a:pt x="0" y="2720"/>
                  <a:pt x="483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D323A5"/>
          </a:solidFill>
          <a:ln>
            <a:noFill/>
          </a:ln>
          <a:extLst/>
        </p:spPr>
        <p:txBody>
          <a:bodyPr vert="vert270" lIns="0" tIns="0" rIns="0" bIns="0" anchor="ctr"/>
          <a:lstStyle/>
          <a:p>
            <a:pPr algn="ctr">
              <a:defRPr/>
            </a:pPr>
            <a:fld id="{E3B3A42D-4021-49F1-865F-51F279EAE43F}" type="slidenum">
              <a:rPr lang="en-US" altLang="zh-CN" sz="800" b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ctr">
                <a:defRPr/>
              </a:pPr>
              <a:t>‹#›</a:t>
            </a:fld>
            <a:endParaRPr lang="zh-CN" altLang="en-US" sz="800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587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  <p:sldLayoutId id="214748418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ＭＳ Ｐゴシック" pitchFamily="34" charset="-12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ＭＳ Ｐゴシック" pitchFamily="34" charset="-128"/>
          <a:ea typeface="ＭＳ Ｐゴシック" pitchFamily="34" charset="-128"/>
          <a:cs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5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png"/><Relationship Id="rId7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4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4"/>
          <p:cNvSpPr>
            <a:spLocks noChangeArrowheads="1"/>
          </p:cNvSpPr>
          <p:nvPr/>
        </p:nvSpPr>
        <p:spPr bwMode="auto">
          <a:xfrm>
            <a:off x="1549417" y="2240869"/>
            <a:ext cx="653872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80000"/>
              </a:lnSpc>
              <a:defRPr/>
            </a:pP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永旺梦乐</a:t>
            </a: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城</a:t>
            </a: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苏州</a:t>
            </a: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园区湖东</a:t>
            </a:r>
            <a:endParaRPr lang="en-US" altLang="zh-CN" sz="44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1549417" y="3212976"/>
            <a:ext cx="6186735" cy="71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80000"/>
              </a:lnSpc>
              <a:defRPr/>
            </a:pP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植树节活动方案</a:t>
            </a:r>
            <a:endParaRPr lang="zh-CN" altLang="en-US" sz="4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145" y="5544652"/>
            <a:ext cx="1055855" cy="13407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35989"/>
            <a:ext cx="1055855" cy="13407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435" y="5525895"/>
            <a:ext cx="1055855" cy="1340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290" y="5544652"/>
            <a:ext cx="1055855" cy="1340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710" y="5544652"/>
            <a:ext cx="1055855" cy="13407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855" y="5533105"/>
            <a:ext cx="1055855" cy="1340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193781"/>
            <a:ext cx="4139952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植树节计划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组织架构</a:t>
            </a:r>
            <a:endParaRPr kumimoji="0"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1:$AK$45"/>
              </a:ext>
            </a:extLst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42" y="865489"/>
            <a:ext cx="8859121" cy="5936764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41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193781"/>
            <a:ext cx="4139952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植树节计划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嘉宾</a:t>
            </a:r>
            <a:endParaRPr kumimoji="0"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B$1:$I$13"/>
              </a:ext>
            </a:extLst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2" y="755770"/>
            <a:ext cx="8905816" cy="5538454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076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圆角矩形 108"/>
          <p:cNvSpPr/>
          <p:nvPr/>
        </p:nvSpPr>
        <p:spPr bwMode="auto">
          <a:xfrm>
            <a:off x="7660352" y="4605607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7648489" y="3585691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5634610" y="5638900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2306268" y="3738473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" name="圆角矩形 93"/>
          <p:cNvSpPr/>
          <p:nvPr/>
        </p:nvSpPr>
        <p:spPr bwMode="auto">
          <a:xfrm>
            <a:off x="234569" y="5593588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263046" y="4665201"/>
            <a:ext cx="539750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" name="圆角矩形 73"/>
          <p:cNvSpPr/>
          <p:nvPr/>
        </p:nvSpPr>
        <p:spPr bwMode="auto">
          <a:xfrm>
            <a:off x="1203874" y="3692275"/>
            <a:ext cx="539750" cy="43892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7745441" y="5647970"/>
            <a:ext cx="539750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圆角矩形 53"/>
          <p:cNvSpPr/>
          <p:nvPr/>
        </p:nvSpPr>
        <p:spPr bwMode="auto">
          <a:xfrm>
            <a:off x="6740573" y="4574970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圆角矩形 46"/>
          <p:cNvSpPr/>
          <p:nvPr/>
        </p:nvSpPr>
        <p:spPr bwMode="auto">
          <a:xfrm>
            <a:off x="6720486" y="3655083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718368" y="1722766"/>
            <a:ext cx="3843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签到处</a:t>
            </a: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8372093" y="490758"/>
            <a:ext cx="576263" cy="1152525"/>
            <a:chOff x="8064388" y="1376772"/>
            <a:chExt cx="857250" cy="1476834"/>
          </a:xfrm>
        </p:grpSpPr>
        <p:sp>
          <p:nvSpPr>
            <p:cNvPr id="6" name="矩形 5"/>
            <p:cNvSpPr/>
            <p:nvPr/>
          </p:nvSpPr>
          <p:spPr bwMode="auto">
            <a:xfrm>
              <a:off x="8118705" y="1376772"/>
              <a:ext cx="521906" cy="1476834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fontAlgn="auto">
                <a:spcBef>
                  <a:spcPct val="2000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TextBox 64"/>
            <p:cNvSpPr txBox="1">
              <a:spLocks noChangeArrowheads="1"/>
            </p:cNvSpPr>
            <p:nvPr/>
          </p:nvSpPr>
          <p:spPr bwMode="auto">
            <a:xfrm>
              <a:off x="8064388" y="1653678"/>
              <a:ext cx="857250" cy="106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0">
                  <a:solidFill>
                    <a:prstClr val="black"/>
                  </a:solidFill>
                  <a:latin typeface="宋体" panose="02010600030101010101" pitchFamily="2" charset="-122"/>
                  <a:sym typeface="HGSGothicE" pitchFamily="34" charset="-128"/>
                </a:rPr>
                <a:t>舞台</a:t>
              </a:r>
            </a:p>
          </p:txBody>
        </p:sp>
      </p:grpSp>
      <p:sp>
        <p:nvSpPr>
          <p:cNvPr id="8" name="圆角矩形 7"/>
          <p:cNvSpPr/>
          <p:nvPr/>
        </p:nvSpPr>
        <p:spPr bwMode="auto">
          <a:xfrm rot="5400000">
            <a:off x="8236863" y="2102632"/>
            <a:ext cx="711200" cy="33960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 b="0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183346" y="2852736"/>
            <a:ext cx="1806473" cy="4143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600575" y="2852737"/>
            <a:ext cx="1593387" cy="4143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259048" y="3624221"/>
            <a:ext cx="539750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3308684" y="3719752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4636291" y="3667727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5622442" y="3667727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1170268" y="4674471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2298608" y="4667424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3304375" y="4677283"/>
            <a:ext cx="541338" cy="4848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4600575" y="4639508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 bwMode="auto">
          <a:xfrm>
            <a:off x="5585341" y="4639508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1147928" y="5603678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2298608" y="5651883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3370321" y="5677772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圆角矩形 32"/>
          <p:cNvSpPr/>
          <p:nvPr/>
        </p:nvSpPr>
        <p:spPr bwMode="auto">
          <a:xfrm>
            <a:off x="4578501" y="5680645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圆角矩形 33"/>
          <p:cNvSpPr/>
          <p:nvPr/>
        </p:nvSpPr>
        <p:spPr bwMode="auto">
          <a:xfrm>
            <a:off x="6773169" y="5647197"/>
            <a:ext cx="541338" cy="4968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TextBox 1"/>
          <p:cNvSpPr txBox="1">
            <a:spLocks noChangeArrowheads="1"/>
          </p:cNvSpPr>
          <p:nvPr/>
        </p:nvSpPr>
        <p:spPr bwMode="auto">
          <a:xfrm>
            <a:off x="5403567" y="254886"/>
            <a:ext cx="25700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5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月</a:t>
            </a:r>
            <a:r>
              <a:rPr lang="en-US" altLang="zh-CN" sz="24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9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日（当天）</a:t>
            </a:r>
            <a:endParaRPr lang="en-US" altLang="zh-CN" sz="24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sz="24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预估人数</a:t>
            </a:r>
            <a:r>
              <a:rPr lang="en-US" altLang="zh-CN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24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人</a:t>
            </a:r>
            <a:endParaRPr lang="en-US" altLang="zh-CN" sz="24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zh-CN" sz="24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4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桌，</a:t>
            </a:r>
            <a:r>
              <a:rPr lang="en-US" altLang="zh-CN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8/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排*</a:t>
            </a:r>
            <a:r>
              <a:rPr lang="en-US" altLang="zh-CN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3</a:t>
            </a:r>
            <a:r>
              <a:rPr lang="zh-CN" altLang="en-US" sz="24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排</a:t>
            </a:r>
            <a:endParaRPr lang="en-US" altLang="zh-CN" sz="24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8530" y="188640"/>
            <a:ext cx="4073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园区座位图</a:t>
            </a:r>
            <a:endParaRPr lang="zh-CN" altLang="en-US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68"/>
          <p:cNvSpPr txBox="1">
            <a:spLocks noChangeArrowheads="1"/>
          </p:cNvSpPr>
          <p:nvPr/>
        </p:nvSpPr>
        <p:spPr bwMode="auto">
          <a:xfrm>
            <a:off x="5439782" y="3585691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羽生 有希</a:t>
            </a:r>
          </a:p>
        </p:txBody>
      </p:sp>
      <p:sp>
        <p:nvSpPr>
          <p:cNvPr id="40" name="TextBox 60"/>
          <p:cNvSpPr txBox="1">
            <a:spLocks noChangeArrowheads="1"/>
          </p:cNvSpPr>
          <p:nvPr/>
        </p:nvSpPr>
        <p:spPr bwMode="auto">
          <a:xfrm>
            <a:off x="5493210" y="3821781"/>
            <a:ext cx="962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AEON(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中国</a:t>
            </a: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)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董事长兼总裁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43" name="TextBox 68"/>
          <p:cNvSpPr txBox="1">
            <a:spLocks noChangeArrowheads="1"/>
          </p:cNvSpPr>
          <p:nvPr/>
        </p:nvSpPr>
        <p:spPr bwMode="auto">
          <a:xfrm>
            <a:off x="4551900" y="3582577"/>
            <a:ext cx="786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吉田 昭夫</a:t>
            </a:r>
            <a:endParaRPr lang="en-US" altLang="ja-JP" sz="1000" b="0" dirty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44" name="TextBox 68"/>
          <p:cNvSpPr txBox="1">
            <a:spLocks noChangeArrowheads="1"/>
          </p:cNvSpPr>
          <p:nvPr/>
        </p:nvSpPr>
        <p:spPr bwMode="auto">
          <a:xfrm>
            <a:off x="4490432" y="3868875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 MALL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社长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50" name="TextBox 68"/>
          <p:cNvSpPr txBox="1">
            <a:spLocks noChangeArrowheads="1"/>
          </p:cNvSpPr>
          <p:nvPr/>
        </p:nvSpPr>
        <p:spPr bwMode="auto">
          <a:xfrm>
            <a:off x="6588978" y="5528772"/>
            <a:ext cx="8810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四方 基之</a:t>
            </a:r>
            <a:endParaRPr lang="en-US" altLang="ja-JP" sz="1000" b="0" dirty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51" name="TextBox 68"/>
          <p:cNvSpPr txBox="1">
            <a:spLocks noChangeArrowheads="1"/>
          </p:cNvSpPr>
          <p:nvPr/>
        </p:nvSpPr>
        <p:spPr bwMode="auto">
          <a:xfrm>
            <a:off x="6550974" y="5821041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ＡＤ（中国）</a:t>
            </a:r>
            <a:endParaRPr lang="en-US" altLang="zh-CN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董事长</a:t>
            </a:r>
          </a:p>
        </p:txBody>
      </p:sp>
      <p:sp>
        <p:nvSpPr>
          <p:cNvPr id="52" name="TextBox 68"/>
          <p:cNvSpPr txBox="1">
            <a:spLocks noChangeArrowheads="1"/>
          </p:cNvSpPr>
          <p:nvPr/>
        </p:nvSpPr>
        <p:spPr bwMode="auto">
          <a:xfrm>
            <a:off x="6574833" y="3609460"/>
            <a:ext cx="937452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梅田 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義晴</a:t>
            </a:r>
            <a:endParaRPr lang="zh-CN" altLang="en-US" sz="1000" b="0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70"/>
          <p:cNvSpPr txBox="1">
            <a:spLocks noChangeArrowheads="1"/>
          </p:cNvSpPr>
          <p:nvPr/>
        </p:nvSpPr>
        <p:spPr bwMode="auto">
          <a:xfrm>
            <a:off x="6574833" y="3835251"/>
            <a:ext cx="806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 MALL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常务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57" name="TextBox 68"/>
          <p:cNvSpPr txBox="1">
            <a:spLocks noChangeArrowheads="1"/>
          </p:cNvSpPr>
          <p:nvPr/>
        </p:nvSpPr>
        <p:spPr bwMode="auto">
          <a:xfrm>
            <a:off x="5516721" y="4542936"/>
            <a:ext cx="9620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大山 英佳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62" name="TextBox 68"/>
          <p:cNvSpPr txBox="1">
            <a:spLocks noChangeArrowheads="1"/>
          </p:cNvSpPr>
          <p:nvPr/>
        </p:nvSpPr>
        <p:spPr bwMode="auto">
          <a:xfrm>
            <a:off x="-48006" y="3537528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尤    校长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66" name="TextBox 68"/>
          <p:cNvSpPr txBox="1">
            <a:spLocks noChangeArrowheads="1"/>
          </p:cNvSpPr>
          <p:nvPr/>
        </p:nvSpPr>
        <p:spPr bwMode="auto">
          <a:xfrm>
            <a:off x="97386" y="5453712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宋   主任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67" name="TextBox 60"/>
          <p:cNvSpPr txBox="1">
            <a:spLocks noChangeArrowheads="1"/>
          </p:cNvSpPr>
          <p:nvPr/>
        </p:nvSpPr>
        <p:spPr bwMode="auto">
          <a:xfrm>
            <a:off x="117764" y="5774988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方洲小学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德育处主任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0" name="TextBox 68"/>
          <p:cNvSpPr txBox="1">
            <a:spLocks noChangeArrowheads="1"/>
          </p:cNvSpPr>
          <p:nvPr/>
        </p:nvSpPr>
        <p:spPr bwMode="auto">
          <a:xfrm>
            <a:off x="759305" y="3577030"/>
            <a:ext cx="13936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Mr. John Todd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1" name="TextBox 60"/>
          <p:cNvSpPr txBox="1">
            <a:spLocks noChangeArrowheads="1"/>
          </p:cNvSpPr>
          <p:nvPr/>
        </p:nvSpPr>
        <p:spPr bwMode="auto">
          <a:xfrm>
            <a:off x="938373" y="3911737"/>
            <a:ext cx="107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德威国际学校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校长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0" name="TextBox 68"/>
          <p:cNvSpPr txBox="1">
            <a:spLocks noChangeArrowheads="1"/>
          </p:cNvSpPr>
          <p:nvPr/>
        </p:nvSpPr>
        <p:spPr bwMode="auto">
          <a:xfrm>
            <a:off x="815921" y="4617334"/>
            <a:ext cx="160639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Mr. Duncan Grice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6" name="TextBox 68"/>
          <p:cNvSpPr txBox="1">
            <a:spLocks noChangeArrowheads="1"/>
          </p:cNvSpPr>
          <p:nvPr/>
        </p:nvSpPr>
        <p:spPr bwMode="auto">
          <a:xfrm>
            <a:off x="6571543" y="4757229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AEON(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华东</a:t>
            </a: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)</a:t>
            </a:r>
            <a:endParaRPr lang="en-US" altLang="zh-CN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董事总经理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7" name="TextBox 68"/>
          <p:cNvSpPr txBox="1">
            <a:spLocks noChangeArrowheads="1"/>
          </p:cNvSpPr>
          <p:nvPr/>
        </p:nvSpPr>
        <p:spPr bwMode="auto">
          <a:xfrm>
            <a:off x="6629309" y="4498993"/>
            <a:ext cx="8549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湊 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博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昭</a:t>
            </a:r>
            <a:endParaRPr lang="en-US" altLang="ja-JP" sz="1000" b="0" dirty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88" name="TextBox 68"/>
          <p:cNvSpPr txBox="1">
            <a:spLocks noChangeArrowheads="1"/>
          </p:cNvSpPr>
          <p:nvPr/>
        </p:nvSpPr>
        <p:spPr bwMode="auto">
          <a:xfrm>
            <a:off x="4403943" y="4712799"/>
            <a:ext cx="9445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 MALL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(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江苏</a:t>
            </a: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)</a:t>
            </a:r>
            <a:endParaRPr lang="en-US" altLang="zh-CN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总经理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9" name="TextBox 68"/>
          <p:cNvSpPr txBox="1">
            <a:spLocks noChangeArrowheads="1"/>
          </p:cNvSpPr>
          <p:nvPr/>
        </p:nvSpPr>
        <p:spPr bwMode="auto">
          <a:xfrm>
            <a:off x="4578501" y="4482497"/>
            <a:ext cx="7699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齋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藤 匠</a:t>
            </a:r>
            <a:endParaRPr lang="en-US" altLang="ja-JP" sz="1000" b="0" dirty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90" name="TextBox 68"/>
          <p:cNvSpPr txBox="1">
            <a:spLocks noChangeArrowheads="1"/>
          </p:cNvSpPr>
          <p:nvPr/>
        </p:nvSpPr>
        <p:spPr bwMode="auto">
          <a:xfrm>
            <a:off x="7643865" y="5470477"/>
            <a:ext cx="8810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陈    留杭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91" name="TextBox 68"/>
          <p:cNvSpPr txBox="1">
            <a:spLocks noChangeArrowheads="1"/>
          </p:cNvSpPr>
          <p:nvPr/>
        </p:nvSpPr>
        <p:spPr bwMode="auto">
          <a:xfrm>
            <a:off x="7661327" y="5716797"/>
            <a:ext cx="863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永旺永乐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（江苏）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总经理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6" name="TextBox 68"/>
          <p:cNvSpPr txBox="1">
            <a:spLocks noChangeArrowheads="1"/>
          </p:cNvSpPr>
          <p:nvPr/>
        </p:nvSpPr>
        <p:spPr bwMode="auto">
          <a:xfrm>
            <a:off x="3320587" y="4577193"/>
            <a:ext cx="64080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黄耀强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7" name="TextBox 60"/>
          <p:cNvSpPr txBox="1">
            <a:spLocks noChangeArrowheads="1"/>
          </p:cNvSpPr>
          <p:nvPr/>
        </p:nvSpPr>
        <p:spPr bwMode="auto">
          <a:xfrm>
            <a:off x="3080954" y="4867576"/>
            <a:ext cx="11193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新加坡国际学校 行政总监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95" name="TextBox 68"/>
          <p:cNvSpPr txBox="1">
            <a:spLocks noChangeArrowheads="1"/>
          </p:cNvSpPr>
          <p:nvPr/>
        </p:nvSpPr>
        <p:spPr bwMode="auto">
          <a:xfrm>
            <a:off x="-20201" y="4466578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金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   校长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96" name="TextBox 60"/>
          <p:cNvSpPr txBox="1">
            <a:spLocks noChangeArrowheads="1"/>
          </p:cNvSpPr>
          <p:nvPr/>
        </p:nvSpPr>
        <p:spPr bwMode="auto">
          <a:xfrm>
            <a:off x="101243" y="4821136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方洲小学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校长</a:t>
            </a:r>
          </a:p>
        </p:txBody>
      </p:sp>
      <p:sp>
        <p:nvSpPr>
          <p:cNvPr id="97" name="TextBox 68"/>
          <p:cNvSpPr txBox="1">
            <a:spLocks noChangeArrowheads="1"/>
          </p:cNvSpPr>
          <p:nvPr/>
        </p:nvSpPr>
        <p:spPr bwMode="auto">
          <a:xfrm>
            <a:off x="2122792" y="5606210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李燕萍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98" name="TextBox 60"/>
          <p:cNvSpPr txBox="1">
            <a:spLocks noChangeArrowheads="1"/>
          </p:cNvSpPr>
          <p:nvPr/>
        </p:nvSpPr>
        <p:spPr bwMode="auto">
          <a:xfrm>
            <a:off x="2238953" y="5917643"/>
            <a:ext cx="863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水墨社区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3" name="矩形 102"/>
          <p:cNvSpPr/>
          <p:nvPr/>
        </p:nvSpPr>
        <p:spPr bwMode="auto">
          <a:xfrm>
            <a:off x="138530" y="2852737"/>
            <a:ext cx="1727864" cy="4143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TextBox 68"/>
          <p:cNvSpPr txBox="1">
            <a:spLocks noChangeArrowheads="1"/>
          </p:cNvSpPr>
          <p:nvPr/>
        </p:nvSpPr>
        <p:spPr bwMode="auto">
          <a:xfrm>
            <a:off x="4433408" y="5577195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5" name="TextBox 60"/>
          <p:cNvSpPr txBox="1">
            <a:spLocks noChangeArrowheads="1"/>
          </p:cNvSpPr>
          <p:nvPr/>
        </p:nvSpPr>
        <p:spPr bwMode="auto">
          <a:xfrm>
            <a:off x="3229280" y="5944515"/>
            <a:ext cx="863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海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悦一区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8493" y="5653334"/>
            <a:ext cx="6843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徐治勤</a:t>
            </a:r>
            <a:endParaRPr lang="zh-CN" altLang="en-US" sz="1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TextBox 68"/>
          <p:cNvSpPr txBox="1">
            <a:spLocks noChangeArrowheads="1"/>
          </p:cNvSpPr>
          <p:nvPr/>
        </p:nvSpPr>
        <p:spPr bwMode="auto">
          <a:xfrm>
            <a:off x="7613245" y="4496770"/>
            <a:ext cx="7207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b="0" dirty="0">
                <a:latin typeface="宋体" panose="02010600030101010101" pitchFamily="2" charset="-122"/>
                <a:sym typeface="微软雅黑" pitchFamily="34" charset="-122"/>
              </a:rPr>
              <a:t>相马 胜 </a:t>
            </a:r>
            <a:endParaRPr lang="zh-CN" altLang="en-US" sz="1000" b="0" dirty="0"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3" name="TextBox 68"/>
          <p:cNvSpPr txBox="1">
            <a:spLocks noChangeArrowheads="1"/>
          </p:cNvSpPr>
          <p:nvPr/>
        </p:nvSpPr>
        <p:spPr bwMode="auto">
          <a:xfrm>
            <a:off x="7578542" y="4735452"/>
            <a:ext cx="863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000" b="0" dirty="0">
                <a:latin typeface="宋体" panose="02010600030101010101" pitchFamily="2" charset="-122"/>
                <a:sym typeface="HGSGothicE" pitchFamily="34" charset="-128"/>
              </a:rPr>
              <a:t>ＡＤ（日本）</a:t>
            </a:r>
            <a:endParaRPr lang="en-US" altLang="zh-CN" sz="1000" b="0" dirty="0"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hangingPunct="1"/>
            <a:r>
              <a:rPr lang="zh-CN" altLang="en-US" sz="1000" b="0" dirty="0">
                <a:latin typeface="宋体" panose="02010600030101010101" pitchFamily="2" charset="-122"/>
                <a:sym typeface="HGSGothicE" pitchFamily="34" charset="-128"/>
              </a:rPr>
              <a:t>常务董事 </a:t>
            </a:r>
            <a:endParaRPr lang="en-US" altLang="zh-CN" sz="1000" b="0" dirty="0"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hangingPunct="1"/>
            <a:r>
              <a:rPr lang="zh-CN" altLang="en-US" sz="1000" b="0" dirty="0">
                <a:latin typeface="宋体" panose="02010600030101010101" pitchFamily="2" charset="-122"/>
                <a:sym typeface="HGSGothicE" pitchFamily="34" charset="-128"/>
              </a:rPr>
              <a:t>事业统括</a:t>
            </a:r>
            <a:endParaRPr lang="en-US" altLang="zh-CN" sz="1000" b="0" dirty="0"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1" name="TextBox 68"/>
          <p:cNvSpPr txBox="1">
            <a:spLocks noChangeArrowheads="1"/>
          </p:cNvSpPr>
          <p:nvPr/>
        </p:nvSpPr>
        <p:spPr bwMode="auto">
          <a:xfrm>
            <a:off x="2032939" y="4622103"/>
            <a:ext cx="119164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Mr. Ross Allan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2" name="TextBox 60"/>
          <p:cNvSpPr txBox="1">
            <a:spLocks noChangeArrowheads="1"/>
          </p:cNvSpPr>
          <p:nvPr/>
        </p:nvSpPr>
        <p:spPr bwMode="auto">
          <a:xfrm>
            <a:off x="2152982" y="4916005"/>
            <a:ext cx="10355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德威国际学校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行政总监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4" name="TextBox 68"/>
          <p:cNvSpPr txBox="1">
            <a:spLocks noChangeArrowheads="1"/>
          </p:cNvSpPr>
          <p:nvPr/>
        </p:nvSpPr>
        <p:spPr bwMode="auto">
          <a:xfrm>
            <a:off x="3028821" y="3531972"/>
            <a:ext cx="14527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Nicholas Little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5" name="TextBox 60"/>
          <p:cNvSpPr txBox="1">
            <a:spLocks noChangeArrowheads="1"/>
          </p:cNvSpPr>
          <p:nvPr/>
        </p:nvSpPr>
        <p:spPr bwMode="auto">
          <a:xfrm>
            <a:off x="3126219" y="3916171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新加坡国际学校 校长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7" name="TextBox 60"/>
          <p:cNvSpPr txBox="1">
            <a:spLocks noChangeArrowheads="1"/>
          </p:cNvSpPr>
          <p:nvPr/>
        </p:nvSpPr>
        <p:spPr bwMode="auto">
          <a:xfrm>
            <a:off x="2138778" y="3835251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新加坡国际学校 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校长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8" name="TextBox 60"/>
          <p:cNvSpPr txBox="1">
            <a:spLocks noChangeArrowheads="1"/>
          </p:cNvSpPr>
          <p:nvPr/>
        </p:nvSpPr>
        <p:spPr bwMode="auto">
          <a:xfrm>
            <a:off x="994697" y="4866637"/>
            <a:ext cx="10705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德威国际学校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小学校长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79" name="TextBox 60"/>
          <p:cNvSpPr txBox="1">
            <a:spLocks noChangeArrowheads="1"/>
          </p:cNvSpPr>
          <p:nvPr/>
        </p:nvSpPr>
        <p:spPr bwMode="auto">
          <a:xfrm>
            <a:off x="74773" y="3821781"/>
            <a:ext cx="86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方洲小学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校长</a:t>
            </a:r>
          </a:p>
        </p:txBody>
      </p:sp>
      <p:sp>
        <p:nvSpPr>
          <p:cNvPr id="99" name="TextBox 68"/>
          <p:cNvSpPr txBox="1">
            <a:spLocks noChangeArrowheads="1"/>
          </p:cNvSpPr>
          <p:nvPr/>
        </p:nvSpPr>
        <p:spPr bwMode="auto">
          <a:xfrm>
            <a:off x="4410233" y="5606210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袁珍珍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00" name="TextBox 60"/>
          <p:cNvSpPr txBox="1">
            <a:spLocks noChangeArrowheads="1"/>
          </p:cNvSpPr>
          <p:nvPr/>
        </p:nvSpPr>
        <p:spPr bwMode="auto">
          <a:xfrm>
            <a:off x="4417031" y="5949719"/>
            <a:ext cx="863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海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悦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二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区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81" name="TextBox 68"/>
          <p:cNvSpPr txBox="1">
            <a:spLocks noChangeArrowheads="1"/>
          </p:cNvSpPr>
          <p:nvPr/>
        </p:nvSpPr>
        <p:spPr bwMode="auto">
          <a:xfrm>
            <a:off x="1785156" y="3537527"/>
            <a:ext cx="15867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Neil Marshall-Inns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93" name="矩形 92"/>
          <p:cNvSpPr/>
          <p:nvPr/>
        </p:nvSpPr>
        <p:spPr bwMode="auto">
          <a:xfrm>
            <a:off x="6633127" y="2852737"/>
            <a:ext cx="1719563" cy="4143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" name="TextBox 68"/>
          <p:cNvSpPr txBox="1">
            <a:spLocks noChangeArrowheads="1"/>
          </p:cNvSpPr>
          <p:nvPr/>
        </p:nvSpPr>
        <p:spPr bwMode="auto">
          <a:xfrm>
            <a:off x="7529694" y="3494462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八木  真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1" name="TextBox 60"/>
          <p:cNvSpPr txBox="1">
            <a:spLocks noChangeArrowheads="1"/>
          </p:cNvSpPr>
          <p:nvPr/>
        </p:nvSpPr>
        <p:spPr bwMode="auto">
          <a:xfrm>
            <a:off x="7559063" y="3720995"/>
            <a:ext cx="9484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AEON MALL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(</a:t>
            </a: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中国</a:t>
            </a:r>
            <a:r>
              <a:rPr lang="en-US" altLang="zh-CN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)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董事总经理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2" name="TextBox 68"/>
          <p:cNvSpPr txBox="1">
            <a:spLocks noChangeArrowheads="1"/>
          </p:cNvSpPr>
          <p:nvPr/>
        </p:nvSpPr>
        <p:spPr bwMode="auto">
          <a:xfrm>
            <a:off x="1016304" y="5551296"/>
            <a:ext cx="1106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陆娟娟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3" name="TextBox 60"/>
          <p:cNvSpPr txBox="1">
            <a:spLocks noChangeArrowheads="1"/>
          </p:cNvSpPr>
          <p:nvPr/>
        </p:nvSpPr>
        <p:spPr bwMode="auto">
          <a:xfrm>
            <a:off x="1053673" y="5851506"/>
            <a:ext cx="1016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自由水岸社区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4" name="TextBox 68"/>
          <p:cNvSpPr txBox="1">
            <a:spLocks noChangeArrowheads="1"/>
          </p:cNvSpPr>
          <p:nvPr/>
        </p:nvSpPr>
        <p:spPr bwMode="auto">
          <a:xfrm>
            <a:off x="5493210" y="5551297"/>
            <a:ext cx="6934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</a:t>
            </a: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 冯锦成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5" name="TextBox 60"/>
          <p:cNvSpPr txBox="1">
            <a:spLocks noChangeArrowheads="1"/>
          </p:cNvSpPr>
          <p:nvPr/>
        </p:nvSpPr>
        <p:spPr bwMode="auto">
          <a:xfrm>
            <a:off x="5488176" y="5763754"/>
            <a:ext cx="863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永旺资讯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（亚洲）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HGSGothicE" pitchFamily="34" charset="-128"/>
              </a:rPr>
              <a:t>董事总经理</a:t>
            </a:r>
            <a:endParaRPr lang="zh-CN" altLang="en-US" sz="1000" b="0" dirty="0">
              <a:solidFill>
                <a:prstClr val="black"/>
              </a:solidFill>
              <a:latin typeface="宋体" panose="02010600030101010101" pitchFamily="2" charset="-122"/>
              <a:sym typeface="HGSGothicE" pitchFamily="34" charset="-128"/>
            </a:endParaRPr>
          </a:p>
        </p:txBody>
      </p:sp>
      <p:sp>
        <p:nvSpPr>
          <p:cNvPr id="116" name="圆角矩形 115"/>
          <p:cNvSpPr/>
          <p:nvPr/>
        </p:nvSpPr>
        <p:spPr bwMode="auto">
          <a:xfrm>
            <a:off x="1817703" y="4223256"/>
            <a:ext cx="430472" cy="41210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1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7" name="TextBox 68"/>
          <p:cNvSpPr txBox="1">
            <a:spLocks noChangeArrowheads="1"/>
          </p:cNvSpPr>
          <p:nvPr/>
        </p:nvSpPr>
        <p:spPr bwMode="auto">
          <a:xfrm>
            <a:off x="1759552" y="4235361"/>
            <a:ext cx="4794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翻译</a:t>
            </a:r>
            <a:endParaRPr lang="en-US" altLang="ja-JP" sz="1000" b="0" dirty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118" name="TextBox 68"/>
          <p:cNvSpPr txBox="1">
            <a:spLocks noChangeArrowheads="1"/>
          </p:cNvSpPr>
          <p:nvPr/>
        </p:nvSpPr>
        <p:spPr bwMode="auto">
          <a:xfrm>
            <a:off x="5493210" y="4872907"/>
            <a:ext cx="9620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0" b="0" dirty="0" smtClean="0">
                <a:solidFill>
                  <a:prstClr val="black"/>
                </a:solidFill>
                <a:latin typeface="宋体" panose="02010600030101010101" pitchFamily="2" charset="-122"/>
                <a:sym typeface="微软雅黑" pitchFamily="34" charset="-122"/>
              </a:rPr>
              <a:t>特命担当</a:t>
            </a:r>
            <a:endParaRPr lang="en-US" altLang="zh-CN" sz="1000" b="0" dirty="0" smtClean="0">
              <a:solidFill>
                <a:prstClr val="black"/>
              </a:solidFill>
              <a:latin typeface="宋体" panose="02010600030101010101" pitchFamily="2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0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8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90778"/>
              </p:ext>
            </p:extLst>
          </p:nvPr>
        </p:nvGraphicFramePr>
        <p:xfrm>
          <a:off x="179388" y="1484313"/>
          <a:ext cx="3529012" cy="519429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79500"/>
                <a:gridCol w="2449512"/>
              </a:tblGrid>
              <a:tr h="274370">
                <a:tc gridSpan="2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彩排日程  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r>
                        <a:rPr kumimoji="0" lang="en-US" altLang="zh-CN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日（五）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437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时间</a:t>
                      </a:r>
                      <a:endParaRPr kumimoji="0" lang="zh-CN" alt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内容</a:t>
                      </a:r>
                      <a:endParaRPr kumimoji="0" lang="zh-CN" alt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</a:tr>
              <a:tr h="2469333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13:00</a:t>
                      </a:r>
                      <a:r>
                        <a:rPr kumimoji="0" lang="zh-CN" altLang="en-US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13:15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13:20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13:40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14:10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14:30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15:00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15:30</a:t>
                      </a:r>
                      <a:endParaRPr kumimoji="0" lang="zh-CN" alt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各部门责任人集合（植树节现场）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组长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·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副组长集合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全体说明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·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个别说明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植树说明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前往植树现场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植树彩排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植树体验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仪式彩排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确认植树节当天注意事项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其他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礼品准备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解散</a:t>
                      </a:r>
                      <a:endParaRPr kumimoji="0" lang="zh-CN" alt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</a:tr>
              <a:tr h="1170202">
                <a:tc gridSpan="2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ＡＤ需要进行夜间保安的设置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marT="45728" marB="45728" horzOverflow="overflow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6024">
                <a:tc gridSpan="2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&lt; 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彩排地点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&gt;</a:t>
                      </a:r>
                      <a:endParaRPr kumimoji="0" lang="zh-CN" altLang="en-US" sz="12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永旺梦乐城苏州园区现场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/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植树现场</a:t>
                      </a:r>
                      <a:endParaRPr kumimoji="0" lang="en-US" altLang="zh-CN" sz="11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28" marB="45728" horzOverflow="overflow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226" name="Group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881685"/>
              </p:ext>
            </p:extLst>
          </p:nvPr>
        </p:nvGraphicFramePr>
        <p:xfrm>
          <a:off x="3851275" y="1449388"/>
          <a:ext cx="5113338" cy="525938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08063"/>
                <a:gridCol w="4105275"/>
              </a:tblGrid>
              <a:tr h="251445">
                <a:tc gridSpan="2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n"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当天日程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9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日（六）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17" marB="45717" horzOverflow="overflow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6208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时间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内容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17" marB="45717" horzOverflow="overflow"/>
                </a:tc>
              </a:tr>
              <a:tr h="4731734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8:30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8:30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8:35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8:40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8:40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8:40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9:30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9:30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10:00</a:t>
                      </a:r>
                      <a:r>
                        <a:rPr kumimoji="0" lang="zh-CN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10:25</a:t>
                      </a:r>
                      <a:endParaRPr kumimoji="0" lang="zh-CN" altLang="en-US" sz="10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10:25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10:30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11:30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10:30-11:00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11:30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~11:35</a:t>
                      </a:r>
                      <a:endParaRPr kumimoji="0" 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11:35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12:00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12:00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～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12:30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工作人员、支援人员、永旺超市人员集合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（植树各部门负责人及组长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xx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人）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TOPVALU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完成商品陈列</a:t>
                      </a:r>
                      <a:endParaRPr kumimoji="0" lang="en-US" altLang="zh-CN" sz="100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全员早会（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xx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发言）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大巴到项目地集合、副组长对应相应接送车辆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副组长带领大巴到学校迎接学生人员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 （正组长到植树场地等待）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各责任人业务确认 备品确认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开始签到（各组长持号码板站在指定位置）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签到后在指定地点集合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司仪主持开幕式（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分钟）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领导致辞（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分钟）（羽生总裁）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种植简介（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分钟）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植树人员移动至植树场地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・各组说明植树方法及流程　（组长）（向组员发放植树用品）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・植树（铲子、手套）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・号码牌签名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・合影留念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・植树结束（各组拍照留影）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・领取礼品　组长至礼品领取处集中领取（每人一份）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　　学生部分由老师集中发放</a:t>
                      </a:r>
                      <a:endParaRPr kumimoji="0" lang="en-US" altLang="zh-CN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媒体采访（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CC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羽生总裁</a:t>
                      </a: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）（办公室旁蓝色会议室</a:t>
                      </a:r>
                      <a:r>
                        <a:rPr kumimoji="0" lang="en-US" altLang="zh-CN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)</a:t>
                      </a:r>
                      <a:endParaRPr kumimoji="0" lang="zh-CN" altLang="en-US" sz="100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植树人员乘坐大巴返回集合地（副组长跟车返校）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结束总结</a:t>
                      </a:r>
                      <a:endParaRPr kumimoji="0" lang="en-US" altLang="zh-CN" sz="100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大巴上集中发放纪念品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送别组员 解散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会场整理清理（垃圾清理  备品回收）</a:t>
                      </a:r>
                    </a:p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确认植树活动全部结束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  <p:sp>
        <p:nvSpPr>
          <p:cNvPr id="9249" name="TextBox 7"/>
          <p:cNvSpPr>
            <a:spLocks noChangeArrowheads="1"/>
          </p:cNvSpPr>
          <p:nvPr/>
        </p:nvSpPr>
        <p:spPr bwMode="auto">
          <a:xfrm>
            <a:off x="179388" y="836613"/>
            <a:ext cx="87852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HGSGothicE" pitchFamily="34" charset="-128"/>
                <a:ea typeface="HGSGothicE" pitchFamily="34" charset="-128"/>
                <a:sym typeface="HGSGothicE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永旺梦乐城苏州园区植树节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彩排及当天日程安排</a:t>
            </a:r>
            <a:endParaRPr kumimoji="0" lang="zh-CN" altLang="en-US" sz="1800" b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195593"/>
            <a:ext cx="723629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植树节彩排及当日流程</a:t>
            </a:r>
            <a:endParaRPr kumimoji="0"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8424" y="6237312"/>
            <a:ext cx="360040" cy="2880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6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班车安排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5" descr="照片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7" y="829360"/>
            <a:ext cx="6426901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551723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车型：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座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数量：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辆车  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趟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980728"/>
            <a:ext cx="2376264" cy="507831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日安排：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8:50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到园区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SC</a:t>
            </a:r>
          </a:p>
          <a:p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9:00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副组长跟车出发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9:10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到达学校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9:15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学生上车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9:20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第一波学生签到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9:25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车辆返回至学校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9:30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第二批学生上车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9:35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第二批学生签到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7904" y="2952504"/>
            <a:ext cx="1656184" cy="295384"/>
          </a:xfrm>
          <a:prstGeom prst="re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永旺梦乐城 植树节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75656" y="2952504"/>
            <a:ext cx="288032" cy="295384"/>
          </a:xfrm>
          <a:prstGeom prst="ellipse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21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0" y="173365"/>
            <a:ext cx="392392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ja-JP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场布置图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005064"/>
            <a:ext cx="7924248" cy="5778186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3592949" y="1761928"/>
            <a:ext cx="3528392" cy="124222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种植区域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 rot="5400000">
            <a:off x="2819897" y="1242892"/>
            <a:ext cx="772586" cy="176413"/>
          </a:xfrm>
          <a:prstGeom prst="rect">
            <a:avLst/>
          </a:prstGeom>
          <a:solidFill>
            <a:srgbClr val="00B0F0">
              <a:alpha val="8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1620956" y="1365170"/>
            <a:ext cx="902811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大巴停靠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3" name="直接箭头连接符 24"/>
          <p:cNvCxnSpPr>
            <a:cxnSpLocks noChangeShapeType="1"/>
            <a:endCxn id="12" idx="3"/>
          </p:cNvCxnSpPr>
          <p:nvPr/>
        </p:nvCxnSpPr>
        <p:spPr bwMode="auto">
          <a:xfrm flipH="1">
            <a:off x="2523767" y="1226659"/>
            <a:ext cx="660943" cy="2924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上箭头 9"/>
          <p:cNvSpPr>
            <a:spLocks noChangeArrowheads="1"/>
          </p:cNvSpPr>
          <p:nvPr/>
        </p:nvSpPr>
        <p:spPr bwMode="auto">
          <a:xfrm rot="10800000">
            <a:off x="3382274" y="950554"/>
            <a:ext cx="233370" cy="621797"/>
          </a:xfrm>
          <a:prstGeom prst="upArrow">
            <a:avLst>
              <a:gd name="adj1" fmla="val 50000"/>
              <a:gd name="adj2" fmla="val 49751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3629452" y="2408208"/>
            <a:ext cx="687249" cy="32535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000000"/>
                </a:solidFill>
                <a:latin typeface="Arial" pitchFamily="34" charset="0"/>
              </a:rPr>
              <a:t>主</a:t>
            </a:r>
            <a:r>
              <a:rPr lang="ja-JP" altLang="en-US" sz="1200" dirty="0" smtClean="0">
                <a:solidFill>
                  <a:srgbClr val="000000"/>
                </a:solidFill>
                <a:latin typeface="Arial" pitchFamily="34" charset="0"/>
              </a:rPr>
              <a:t>会場</a:t>
            </a:r>
            <a:endParaRPr lang="zh-CN" altLang="en-US" sz="12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3592949" y="2823433"/>
            <a:ext cx="165490" cy="45719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3777337" y="3331169"/>
            <a:ext cx="723900" cy="307975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000000"/>
                </a:solidFill>
                <a:latin typeface="Arial" pitchFamily="34" charset="0"/>
              </a:rPr>
              <a:t>宣传板</a:t>
            </a:r>
          </a:p>
        </p:txBody>
      </p:sp>
      <p:cxnSp>
        <p:nvCxnSpPr>
          <p:cNvPr id="19" name="直接箭头连接符 24"/>
          <p:cNvCxnSpPr>
            <a:cxnSpLocks noChangeShapeType="1"/>
            <a:endCxn id="18" idx="1"/>
          </p:cNvCxnSpPr>
          <p:nvPr/>
        </p:nvCxnSpPr>
        <p:spPr bwMode="auto">
          <a:xfrm>
            <a:off x="3699596" y="2890695"/>
            <a:ext cx="77741" cy="5944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3777644" y="2823433"/>
            <a:ext cx="390866" cy="107919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" name="TextBox 30"/>
          <p:cNvSpPr txBox="1">
            <a:spLocks noChangeArrowheads="1"/>
          </p:cNvSpPr>
          <p:nvPr/>
        </p:nvSpPr>
        <p:spPr bwMode="auto">
          <a:xfrm>
            <a:off x="4534655" y="3277644"/>
            <a:ext cx="542925" cy="307975"/>
          </a:xfrm>
          <a:prstGeom prst="rect">
            <a:avLst/>
          </a:prstGeom>
          <a:solidFill>
            <a:schemeClr val="bg1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</a:rPr>
              <a:t>舞台</a:t>
            </a:r>
          </a:p>
        </p:txBody>
      </p:sp>
      <p:cxnSp>
        <p:nvCxnSpPr>
          <p:cNvPr id="22" name="直接箭头连接符 35842"/>
          <p:cNvCxnSpPr>
            <a:cxnSpLocks noChangeShapeType="1"/>
            <a:stCxn id="20" idx="2"/>
          </p:cNvCxnSpPr>
          <p:nvPr/>
        </p:nvCxnSpPr>
        <p:spPr bwMode="auto">
          <a:xfrm>
            <a:off x="3973077" y="2931352"/>
            <a:ext cx="687430" cy="31874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矩形 7"/>
          <p:cNvSpPr>
            <a:spLocks noChangeArrowheads="1"/>
          </p:cNvSpPr>
          <p:nvPr/>
        </p:nvSpPr>
        <p:spPr bwMode="auto">
          <a:xfrm>
            <a:off x="3463191" y="2222499"/>
            <a:ext cx="71438" cy="454025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2277953" y="3397108"/>
            <a:ext cx="723275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FF66CC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签到处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3326375" y="3748484"/>
            <a:ext cx="654346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DD07CE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</a:rPr>
              <a:t>VIP</a:t>
            </a:r>
            <a:r>
              <a:rPr lang="ja-JP" altLang="en-US" sz="1400" dirty="0" smtClean="0">
                <a:solidFill>
                  <a:srgbClr val="000000"/>
                </a:solidFill>
                <a:latin typeface="Arial" pitchFamily="34" charset="0"/>
              </a:rPr>
              <a:t>席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463191" y="1970087"/>
            <a:ext cx="92075" cy="23177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28" name="直接箭头连接符 13"/>
          <p:cNvCxnSpPr>
            <a:cxnSpLocks noChangeShapeType="1"/>
            <a:stCxn id="27" idx="1"/>
            <a:endCxn id="24" idx="0"/>
          </p:cNvCxnSpPr>
          <p:nvPr/>
        </p:nvCxnSpPr>
        <p:spPr bwMode="auto">
          <a:xfrm rot="10800000" flipV="1">
            <a:off x="2639591" y="2085974"/>
            <a:ext cx="823600" cy="131113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箭头连接符 17"/>
          <p:cNvCxnSpPr>
            <a:cxnSpLocks noChangeShapeType="1"/>
          </p:cNvCxnSpPr>
          <p:nvPr/>
        </p:nvCxnSpPr>
        <p:spPr bwMode="auto">
          <a:xfrm>
            <a:off x="3494768" y="2702590"/>
            <a:ext cx="86371" cy="106138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256076" y="3253698"/>
            <a:ext cx="1021433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医护、媒体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6" name="矩形 8"/>
          <p:cNvSpPr>
            <a:spLocks noChangeArrowheads="1"/>
          </p:cNvSpPr>
          <p:nvPr/>
        </p:nvSpPr>
        <p:spPr bwMode="auto">
          <a:xfrm>
            <a:off x="4419398" y="2266727"/>
            <a:ext cx="58737" cy="111125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7" name="矩形 8"/>
          <p:cNvSpPr>
            <a:spLocks noChangeArrowheads="1"/>
          </p:cNvSpPr>
          <p:nvPr/>
        </p:nvSpPr>
        <p:spPr bwMode="auto">
          <a:xfrm>
            <a:off x="4436876" y="2083941"/>
            <a:ext cx="80431" cy="200026"/>
          </a:xfrm>
          <a:prstGeom prst="rect">
            <a:avLst/>
          </a:prstGeom>
          <a:solidFill>
            <a:srgbClr val="00B050"/>
          </a:solidFill>
          <a:ln w="9525">
            <a:solidFill>
              <a:srgbClr val="FF3399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38" name="直接箭头连接符 35842"/>
          <p:cNvCxnSpPr>
            <a:cxnSpLocks noChangeShapeType="1"/>
          </p:cNvCxnSpPr>
          <p:nvPr/>
        </p:nvCxnSpPr>
        <p:spPr bwMode="auto">
          <a:xfrm>
            <a:off x="4483440" y="2322289"/>
            <a:ext cx="1020511" cy="84774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1"/>
          <p:cNvSpPr txBox="1">
            <a:spLocks noChangeArrowheads="1"/>
          </p:cNvSpPr>
          <p:nvPr/>
        </p:nvSpPr>
        <p:spPr bwMode="auto">
          <a:xfrm>
            <a:off x="5511816" y="2909858"/>
            <a:ext cx="723275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永旺卡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" name="矩形 26"/>
          <p:cNvSpPr>
            <a:spLocks noChangeArrowheads="1"/>
          </p:cNvSpPr>
          <p:nvPr/>
        </p:nvSpPr>
        <p:spPr bwMode="auto">
          <a:xfrm flipV="1">
            <a:off x="4415742" y="2389747"/>
            <a:ext cx="85874" cy="201776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5864" y="3023987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直接箭头连接符 13"/>
          <p:cNvCxnSpPr>
            <a:cxnSpLocks noChangeShapeType="1"/>
            <a:stCxn id="42" idx="1"/>
            <a:endCxn id="44" idx="3"/>
          </p:cNvCxnSpPr>
          <p:nvPr/>
        </p:nvCxnSpPr>
        <p:spPr bwMode="auto">
          <a:xfrm flipH="1">
            <a:off x="2840151" y="3170037"/>
            <a:ext cx="355713" cy="102349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1202092" y="3931923"/>
            <a:ext cx="1638059" cy="523220"/>
          </a:xfrm>
          <a:prstGeom prst="rect">
            <a:avLst/>
          </a:prstGeom>
          <a:solidFill>
            <a:schemeClr val="bg1"/>
          </a:solidFill>
          <a:ln w="9525">
            <a:solidFill>
              <a:srgbClr val="FF66CC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厕所：场内</a:t>
            </a: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</a:rPr>
              <a:t>&amp;</a:t>
            </a: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外部设置一起用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4" name="上箭头 2"/>
          <p:cNvSpPr>
            <a:spLocks noChangeArrowheads="1"/>
          </p:cNvSpPr>
          <p:nvPr/>
        </p:nvSpPr>
        <p:spPr bwMode="auto">
          <a:xfrm rot="5400000">
            <a:off x="3854020" y="4500405"/>
            <a:ext cx="216424" cy="4502185"/>
          </a:xfrm>
          <a:prstGeom prst="upArrow">
            <a:avLst>
              <a:gd name="adj1" fmla="val 50000"/>
              <a:gd name="adj2" fmla="val 4971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5" name="上箭头 2"/>
          <p:cNvSpPr>
            <a:spLocks noChangeArrowheads="1"/>
          </p:cNvSpPr>
          <p:nvPr/>
        </p:nvSpPr>
        <p:spPr bwMode="auto">
          <a:xfrm rot="21300313">
            <a:off x="7917970" y="2513979"/>
            <a:ext cx="236953" cy="2143280"/>
          </a:xfrm>
          <a:prstGeom prst="upArrow">
            <a:avLst>
              <a:gd name="adj1" fmla="val 50000"/>
              <a:gd name="adj2" fmla="val 4971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4432719" y="2545589"/>
            <a:ext cx="50721" cy="187977"/>
          </a:xfrm>
          <a:prstGeom prst="rect">
            <a:avLst/>
          </a:prstGeom>
          <a:solidFill>
            <a:srgbClr val="00B050"/>
          </a:solidFill>
          <a:ln w="9525">
            <a:solidFill>
              <a:srgbClr val="FF3399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31" name="直接箭头连接符 35842"/>
          <p:cNvCxnSpPr>
            <a:cxnSpLocks noChangeShapeType="1"/>
            <a:stCxn id="41" idx="3"/>
          </p:cNvCxnSpPr>
          <p:nvPr/>
        </p:nvCxnSpPr>
        <p:spPr bwMode="auto">
          <a:xfrm>
            <a:off x="4501616" y="2490635"/>
            <a:ext cx="862472" cy="7630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31"/>
          <p:cNvSpPr txBox="1">
            <a:spLocks noChangeArrowheads="1"/>
          </p:cNvSpPr>
          <p:nvPr/>
        </p:nvSpPr>
        <p:spPr bwMode="auto">
          <a:xfrm>
            <a:off x="5406407" y="2546530"/>
            <a:ext cx="723275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特慧优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45" name="直接箭头连接符 35842"/>
          <p:cNvCxnSpPr>
            <a:cxnSpLocks noChangeShapeType="1"/>
            <a:stCxn id="37" idx="3"/>
          </p:cNvCxnSpPr>
          <p:nvPr/>
        </p:nvCxnSpPr>
        <p:spPr bwMode="auto">
          <a:xfrm>
            <a:off x="4517307" y="2183954"/>
            <a:ext cx="846781" cy="557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矩形 8"/>
          <p:cNvSpPr>
            <a:spLocks noChangeArrowheads="1"/>
          </p:cNvSpPr>
          <p:nvPr/>
        </p:nvSpPr>
        <p:spPr bwMode="auto">
          <a:xfrm>
            <a:off x="4168510" y="2842537"/>
            <a:ext cx="168310" cy="6971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51" name="直接箭头连接符 35842"/>
          <p:cNvCxnSpPr>
            <a:cxnSpLocks noChangeShapeType="1"/>
          </p:cNvCxnSpPr>
          <p:nvPr/>
        </p:nvCxnSpPr>
        <p:spPr bwMode="auto">
          <a:xfrm>
            <a:off x="4495002" y="2635177"/>
            <a:ext cx="774949" cy="76106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矩形 5"/>
          <p:cNvSpPr>
            <a:spLocks noChangeArrowheads="1"/>
          </p:cNvSpPr>
          <p:nvPr/>
        </p:nvSpPr>
        <p:spPr bwMode="auto">
          <a:xfrm>
            <a:off x="2049837" y="2059928"/>
            <a:ext cx="695419" cy="307631"/>
          </a:xfrm>
          <a:prstGeom prst="rect">
            <a:avLst/>
          </a:prstGeom>
          <a:solidFill>
            <a:srgbClr val="FFFF00">
              <a:alpha val="7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>
            <a:off x="452530" y="1646455"/>
            <a:ext cx="1217847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</a:rPr>
              <a:t>VIP</a:t>
            </a: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停车场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50" name="直接箭头连接符 24"/>
          <p:cNvCxnSpPr>
            <a:cxnSpLocks noChangeShapeType="1"/>
            <a:endCxn id="49" idx="3"/>
          </p:cNvCxnSpPr>
          <p:nvPr/>
        </p:nvCxnSpPr>
        <p:spPr bwMode="auto">
          <a:xfrm flipH="1" flipV="1">
            <a:off x="1670377" y="1800344"/>
            <a:ext cx="582169" cy="29156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矩形 5"/>
          <p:cNvSpPr>
            <a:spLocks noChangeArrowheads="1"/>
          </p:cNvSpPr>
          <p:nvPr/>
        </p:nvSpPr>
        <p:spPr bwMode="auto">
          <a:xfrm>
            <a:off x="2173802" y="2408209"/>
            <a:ext cx="665068" cy="455623"/>
          </a:xfrm>
          <a:prstGeom prst="rect">
            <a:avLst/>
          </a:prstGeom>
          <a:solidFill>
            <a:schemeClr val="tx2">
              <a:lumMod val="65000"/>
              <a:lumOff val="35000"/>
              <a:alpha val="70000"/>
            </a:schemeClr>
          </a:solidFill>
          <a:ln w="9525">
            <a:solidFill>
              <a:schemeClr val="tx2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3" name="TextBox 31"/>
          <p:cNvSpPr txBox="1">
            <a:spLocks noChangeArrowheads="1"/>
          </p:cNvSpPr>
          <p:nvPr/>
        </p:nvSpPr>
        <p:spPr bwMode="auto">
          <a:xfrm>
            <a:off x="447807" y="2481288"/>
            <a:ext cx="1441420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一般</a:t>
            </a:r>
            <a:r>
              <a:rPr lang="ja-JP" altLang="en-US" sz="1400" dirty="0" smtClean="0">
                <a:solidFill>
                  <a:srgbClr val="000000"/>
                </a:solidFill>
                <a:latin typeface="Arial" pitchFamily="34" charset="0"/>
              </a:rPr>
              <a:t>車両</a:t>
            </a: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停车场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54" name="直接箭头连接符 24"/>
          <p:cNvCxnSpPr>
            <a:cxnSpLocks noChangeShapeType="1"/>
          </p:cNvCxnSpPr>
          <p:nvPr/>
        </p:nvCxnSpPr>
        <p:spPr bwMode="auto">
          <a:xfrm flipH="1" flipV="1">
            <a:off x="1889227" y="2591523"/>
            <a:ext cx="363320" cy="14204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6" name="Picture 2" descr="C:\Users\zhujianguo\Documents\剪贴画\禁止汽车通行（圆标白底红）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3433" y="2545589"/>
            <a:ext cx="3698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円/楕円 3"/>
          <p:cNvSpPr/>
          <p:nvPr/>
        </p:nvSpPr>
        <p:spPr>
          <a:xfrm>
            <a:off x="3092431" y="1751462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2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57" name="円/楕円 56"/>
          <p:cNvSpPr/>
          <p:nvPr/>
        </p:nvSpPr>
        <p:spPr>
          <a:xfrm>
            <a:off x="3356141" y="772450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rgbClr val="000000"/>
                </a:solidFill>
              </a:rPr>
              <a:t>1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58" name="円/楕円 57"/>
          <p:cNvSpPr/>
          <p:nvPr/>
        </p:nvSpPr>
        <p:spPr>
          <a:xfrm>
            <a:off x="5805682" y="1961133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4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5" name="七角形 4"/>
          <p:cNvSpPr/>
          <p:nvPr/>
        </p:nvSpPr>
        <p:spPr>
          <a:xfrm>
            <a:off x="3348810" y="3187926"/>
            <a:ext cx="324000" cy="324000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rgbClr val="FFFFFF"/>
                </a:solidFill>
              </a:rPr>
              <a:t>１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59" name="七角形 58"/>
          <p:cNvSpPr/>
          <p:nvPr/>
        </p:nvSpPr>
        <p:spPr>
          <a:xfrm>
            <a:off x="4527828" y="1967367"/>
            <a:ext cx="324000" cy="324000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FFFF"/>
                </a:solidFill>
              </a:rPr>
              <a:t>２</a:t>
            </a:r>
          </a:p>
        </p:txBody>
      </p:sp>
      <p:sp>
        <p:nvSpPr>
          <p:cNvPr id="60" name="七角形 59"/>
          <p:cNvSpPr/>
          <p:nvPr/>
        </p:nvSpPr>
        <p:spPr>
          <a:xfrm>
            <a:off x="4950543" y="1935011"/>
            <a:ext cx="324000" cy="324000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rgbClr val="FFFFFF"/>
                </a:solidFill>
              </a:rPr>
              <a:t>３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61" name="円/楕円 60"/>
          <p:cNvSpPr/>
          <p:nvPr/>
        </p:nvSpPr>
        <p:spPr>
          <a:xfrm>
            <a:off x="4062950" y="1923974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000000"/>
                </a:solidFill>
              </a:rPr>
              <a:t>２</a:t>
            </a:r>
          </a:p>
        </p:txBody>
      </p:sp>
      <p:sp>
        <p:nvSpPr>
          <p:cNvPr id="62" name="円/楕円 61"/>
          <p:cNvSpPr/>
          <p:nvPr/>
        </p:nvSpPr>
        <p:spPr>
          <a:xfrm>
            <a:off x="3548936" y="1898499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rgbClr val="000000"/>
                </a:solidFill>
              </a:rPr>
              <a:t>１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3" name="矩形 50"/>
          <p:cNvSpPr/>
          <p:nvPr/>
        </p:nvSpPr>
        <p:spPr bwMode="auto">
          <a:xfrm>
            <a:off x="3868666" y="5469742"/>
            <a:ext cx="608425" cy="810103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D1DF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7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4" name="右箭头 51"/>
          <p:cNvSpPr/>
          <p:nvPr/>
        </p:nvSpPr>
        <p:spPr bwMode="auto">
          <a:xfrm>
            <a:off x="3941228" y="5915867"/>
            <a:ext cx="468485" cy="309156"/>
          </a:xfrm>
          <a:prstGeom prst="rightArrow">
            <a:avLst/>
          </a:prstGeom>
          <a:solidFill>
            <a:srgbClr val="FF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" name="TextBox 52"/>
          <p:cNvSpPr txBox="1">
            <a:spLocks noChangeArrowheads="1"/>
          </p:cNvSpPr>
          <p:nvPr/>
        </p:nvSpPr>
        <p:spPr bwMode="auto">
          <a:xfrm>
            <a:off x="3816631" y="5484980"/>
            <a:ext cx="5703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永旺梦乐城</a:t>
            </a:r>
            <a:endParaRPr lang="en-US" altLang="zh-CN" sz="60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植树节现场</a:t>
            </a:r>
          </a:p>
        </p:txBody>
      </p:sp>
      <p:sp>
        <p:nvSpPr>
          <p:cNvPr id="66" name="Tree"/>
          <p:cNvSpPr>
            <a:spLocks noEditPoints="1" noChangeArrowheads="1"/>
          </p:cNvSpPr>
          <p:nvPr/>
        </p:nvSpPr>
        <p:spPr bwMode="auto">
          <a:xfrm>
            <a:off x="6804026" y="3666330"/>
            <a:ext cx="114318" cy="192883"/>
          </a:xfrm>
          <a:custGeom>
            <a:avLst/>
            <a:gdLst>
              <a:gd name="T0" fmla="*/ 472533 w 21600"/>
              <a:gd name="T1" fmla="*/ 0 h 21600"/>
              <a:gd name="T2" fmla="*/ 270001 w 21600"/>
              <a:gd name="T3" fmla="*/ 191410 h 21600"/>
              <a:gd name="T4" fmla="*/ 135023 w 21600"/>
              <a:gd name="T5" fmla="*/ 382821 h 21600"/>
              <a:gd name="T6" fmla="*/ 0 w 21600"/>
              <a:gd name="T7" fmla="*/ 574231 h 21600"/>
              <a:gd name="T8" fmla="*/ 675058 w 21600"/>
              <a:gd name="T9" fmla="*/ 191410 h 21600"/>
              <a:gd name="T10" fmla="*/ 810035 w 21600"/>
              <a:gd name="T11" fmla="*/ 382821 h 21600"/>
              <a:gd name="T12" fmla="*/ 945059 w 21600"/>
              <a:gd name="T13" fmla="*/ 574231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7" name="Tree"/>
          <p:cNvSpPr>
            <a:spLocks noEditPoints="1" noChangeArrowheads="1"/>
          </p:cNvSpPr>
          <p:nvPr/>
        </p:nvSpPr>
        <p:spPr bwMode="auto">
          <a:xfrm>
            <a:off x="6929439" y="3652044"/>
            <a:ext cx="114318" cy="192881"/>
          </a:xfrm>
          <a:custGeom>
            <a:avLst/>
            <a:gdLst>
              <a:gd name="T0" fmla="*/ 472533 w 21600"/>
              <a:gd name="T1" fmla="*/ 0 h 21600"/>
              <a:gd name="T2" fmla="*/ 270001 w 21600"/>
              <a:gd name="T3" fmla="*/ 191409 h 21600"/>
              <a:gd name="T4" fmla="*/ 135023 w 21600"/>
              <a:gd name="T5" fmla="*/ 382817 h 21600"/>
              <a:gd name="T6" fmla="*/ 0 w 21600"/>
              <a:gd name="T7" fmla="*/ 574226 h 21600"/>
              <a:gd name="T8" fmla="*/ 675058 w 21600"/>
              <a:gd name="T9" fmla="*/ 191409 h 21600"/>
              <a:gd name="T10" fmla="*/ 810035 w 21600"/>
              <a:gd name="T11" fmla="*/ 382817 h 21600"/>
              <a:gd name="T12" fmla="*/ 945059 w 21600"/>
              <a:gd name="T13" fmla="*/ 57422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8" name="Tree"/>
          <p:cNvSpPr>
            <a:spLocks noEditPoints="1" noChangeArrowheads="1"/>
          </p:cNvSpPr>
          <p:nvPr/>
        </p:nvSpPr>
        <p:spPr bwMode="auto">
          <a:xfrm>
            <a:off x="7243764" y="3652044"/>
            <a:ext cx="114318" cy="192881"/>
          </a:xfrm>
          <a:custGeom>
            <a:avLst/>
            <a:gdLst>
              <a:gd name="T0" fmla="*/ 472533 w 21600"/>
              <a:gd name="T1" fmla="*/ 0 h 21600"/>
              <a:gd name="T2" fmla="*/ 270001 w 21600"/>
              <a:gd name="T3" fmla="*/ 191409 h 21600"/>
              <a:gd name="T4" fmla="*/ 135023 w 21600"/>
              <a:gd name="T5" fmla="*/ 382817 h 21600"/>
              <a:gd name="T6" fmla="*/ 0 w 21600"/>
              <a:gd name="T7" fmla="*/ 574226 h 21600"/>
              <a:gd name="T8" fmla="*/ 675058 w 21600"/>
              <a:gd name="T9" fmla="*/ 191409 h 21600"/>
              <a:gd name="T10" fmla="*/ 810035 w 21600"/>
              <a:gd name="T11" fmla="*/ 382817 h 21600"/>
              <a:gd name="T12" fmla="*/ 945059 w 21600"/>
              <a:gd name="T13" fmla="*/ 57422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9" name="Tree"/>
          <p:cNvSpPr>
            <a:spLocks noEditPoints="1" noChangeArrowheads="1"/>
          </p:cNvSpPr>
          <p:nvPr/>
        </p:nvSpPr>
        <p:spPr bwMode="auto">
          <a:xfrm>
            <a:off x="7378701" y="3667919"/>
            <a:ext cx="114318" cy="192881"/>
          </a:xfrm>
          <a:custGeom>
            <a:avLst/>
            <a:gdLst>
              <a:gd name="T0" fmla="*/ 472533 w 21600"/>
              <a:gd name="T1" fmla="*/ 0 h 21600"/>
              <a:gd name="T2" fmla="*/ 270001 w 21600"/>
              <a:gd name="T3" fmla="*/ 191409 h 21600"/>
              <a:gd name="T4" fmla="*/ 135023 w 21600"/>
              <a:gd name="T5" fmla="*/ 382817 h 21600"/>
              <a:gd name="T6" fmla="*/ 0 w 21600"/>
              <a:gd name="T7" fmla="*/ 574226 h 21600"/>
              <a:gd name="T8" fmla="*/ 675058 w 21600"/>
              <a:gd name="T9" fmla="*/ 191409 h 21600"/>
              <a:gd name="T10" fmla="*/ 810035 w 21600"/>
              <a:gd name="T11" fmla="*/ 382817 h 21600"/>
              <a:gd name="T12" fmla="*/ 945059 w 21600"/>
              <a:gd name="T13" fmla="*/ 57422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0" name="円/楕円 69"/>
          <p:cNvSpPr/>
          <p:nvPr/>
        </p:nvSpPr>
        <p:spPr>
          <a:xfrm>
            <a:off x="2955984" y="2611313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3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4414296" y="6124830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5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pSp>
        <p:nvGrpSpPr>
          <p:cNvPr id="75" name="组合 99"/>
          <p:cNvGrpSpPr>
            <a:grpSpLocks/>
          </p:cNvGrpSpPr>
          <p:nvPr/>
        </p:nvGrpSpPr>
        <p:grpSpPr bwMode="auto">
          <a:xfrm>
            <a:off x="6756310" y="666199"/>
            <a:ext cx="760413" cy="528637"/>
            <a:chOff x="8763167" y="2114858"/>
            <a:chExt cx="761666" cy="528324"/>
          </a:xfrm>
        </p:grpSpPr>
        <p:sp>
          <p:nvSpPr>
            <p:cNvPr id="76" name="矩形 100"/>
            <p:cNvSpPr/>
            <p:nvPr/>
          </p:nvSpPr>
          <p:spPr bwMode="auto">
            <a:xfrm>
              <a:off x="8763167" y="2143416"/>
              <a:ext cx="761666" cy="499766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rgbClr val="0D1DF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7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7" name="Tree"/>
            <p:cNvSpPr>
              <a:spLocks noEditPoints="1" noChangeArrowheads="1"/>
            </p:cNvSpPr>
            <p:nvPr/>
          </p:nvSpPr>
          <p:spPr bwMode="auto">
            <a:xfrm>
              <a:off x="8780295" y="2513960"/>
              <a:ext cx="142875" cy="119057"/>
            </a:xfrm>
            <a:custGeom>
              <a:avLst/>
              <a:gdLst>
                <a:gd name="T0" fmla="*/ 472533 w 21600"/>
                <a:gd name="T1" fmla="*/ 0 h 21600"/>
                <a:gd name="T2" fmla="*/ 270001 w 21600"/>
                <a:gd name="T3" fmla="*/ 191401 h 21600"/>
                <a:gd name="T4" fmla="*/ 135023 w 21600"/>
                <a:gd name="T5" fmla="*/ 382801 h 21600"/>
                <a:gd name="T6" fmla="*/ 0 w 21600"/>
                <a:gd name="T7" fmla="*/ 574202 h 21600"/>
                <a:gd name="T8" fmla="*/ 675058 w 21600"/>
                <a:gd name="T9" fmla="*/ 191401 h 21600"/>
                <a:gd name="T10" fmla="*/ 810035 w 21600"/>
                <a:gd name="T11" fmla="*/ 382801 h 21600"/>
                <a:gd name="T12" fmla="*/ 945059 w 21600"/>
                <a:gd name="T13" fmla="*/ 574202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" name="Tree"/>
            <p:cNvSpPr>
              <a:spLocks noEditPoints="1" noChangeArrowheads="1"/>
            </p:cNvSpPr>
            <p:nvPr/>
          </p:nvSpPr>
          <p:spPr bwMode="auto">
            <a:xfrm>
              <a:off x="8906043" y="2500306"/>
              <a:ext cx="142875" cy="119057"/>
            </a:xfrm>
            <a:custGeom>
              <a:avLst/>
              <a:gdLst>
                <a:gd name="T0" fmla="*/ 472533 w 21600"/>
                <a:gd name="T1" fmla="*/ 0 h 21600"/>
                <a:gd name="T2" fmla="*/ 270001 w 21600"/>
                <a:gd name="T3" fmla="*/ 191401 h 21600"/>
                <a:gd name="T4" fmla="*/ 135023 w 21600"/>
                <a:gd name="T5" fmla="*/ 382801 h 21600"/>
                <a:gd name="T6" fmla="*/ 0 w 21600"/>
                <a:gd name="T7" fmla="*/ 574202 h 21600"/>
                <a:gd name="T8" fmla="*/ 675058 w 21600"/>
                <a:gd name="T9" fmla="*/ 191401 h 21600"/>
                <a:gd name="T10" fmla="*/ 810035 w 21600"/>
                <a:gd name="T11" fmla="*/ 382801 h 21600"/>
                <a:gd name="T12" fmla="*/ 945059 w 21600"/>
                <a:gd name="T13" fmla="*/ 574202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Tree"/>
            <p:cNvSpPr>
              <a:spLocks noEditPoints="1" noChangeArrowheads="1"/>
            </p:cNvSpPr>
            <p:nvPr/>
          </p:nvSpPr>
          <p:spPr bwMode="auto">
            <a:xfrm>
              <a:off x="9219417" y="2500306"/>
              <a:ext cx="142875" cy="119057"/>
            </a:xfrm>
            <a:custGeom>
              <a:avLst/>
              <a:gdLst>
                <a:gd name="T0" fmla="*/ 472533 w 21600"/>
                <a:gd name="T1" fmla="*/ 0 h 21600"/>
                <a:gd name="T2" fmla="*/ 270001 w 21600"/>
                <a:gd name="T3" fmla="*/ 191401 h 21600"/>
                <a:gd name="T4" fmla="*/ 135023 w 21600"/>
                <a:gd name="T5" fmla="*/ 382801 h 21600"/>
                <a:gd name="T6" fmla="*/ 0 w 21600"/>
                <a:gd name="T7" fmla="*/ 574202 h 21600"/>
                <a:gd name="T8" fmla="*/ 675058 w 21600"/>
                <a:gd name="T9" fmla="*/ 191401 h 21600"/>
                <a:gd name="T10" fmla="*/ 810035 w 21600"/>
                <a:gd name="T11" fmla="*/ 382801 h 21600"/>
                <a:gd name="T12" fmla="*/ 945059 w 21600"/>
                <a:gd name="T13" fmla="*/ 574202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Tree"/>
            <p:cNvSpPr>
              <a:spLocks noEditPoints="1" noChangeArrowheads="1"/>
            </p:cNvSpPr>
            <p:nvPr/>
          </p:nvSpPr>
          <p:spPr bwMode="auto">
            <a:xfrm>
              <a:off x="9354335" y="2516500"/>
              <a:ext cx="142875" cy="119057"/>
            </a:xfrm>
            <a:custGeom>
              <a:avLst/>
              <a:gdLst>
                <a:gd name="T0" fmla="*/ 472533 w 21600"/>
                <a:gd name="T1" fmla="*/ 0 h 21600"/>
                <a:gd name="T2" fmla="*/ 270001 w 21600"/>
                <a:gd name="T3" fmla="*/ 191401 h 21600"/>
                <a:gd name="T4" fmla="*/ 135023 w 21600"/>
                <a:gd name="T5" fmla="*/ 382801 h 21600"/>
                <a:gd name="T6" fmla="*/ 0 w 21600"/>
                <a:gd name="T7" fmla="*/ 574202 h 21600"/>
                <a:gd name="T8" fmla="*/ 675058 w 21600"/>
                <a:gd name="T9" fmla="*/ 191401 h 21600"/>
                <a:gd name="T10" fmla="*/ 810035 w 21600"/>
                <a:gd name="T11" fmla="*/ 382801 h 21600"/>
                <a:gd name="T12" fmla="*/ 945059 w 21600"/>
                <a:gd name="T13" fmla="*/ 574202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lnTo>
                    <a:pt x="0" y="189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右箭头 105"/>
            <p:cNvSpPr/>
            <p:nvPr/>
          </p:nvSpPr>
          <p:spPr bwMode="auto">
            <a:xfrm flipH="1">
              <a:off x="8977833" y="2387746"/>
              <a:ext cx="322793" cy="112645"/>
            </a:xfrm>
            <a:prstGeom prst="rightArrow">
              <a:avLst/>
            </a:prstGeom>
            <a:solidFill>
              <a:srgbClr val="FF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2" name="TextBox 106"/>
            <p:cNvSpPr txBox="1">
              <a:spLocks noChangeArrowheads="1"/>
            </p:cNvSpPr>
            <p:nvPr/>
          </p:nvSpPr>
          <p:spPr bwMode="auto">
            <a:xfrm>
              <a:off x="8783487" y="2114858"/>
              <a:ext cx="71141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chemeClr val="tx1"/>
                  </a:solidFill>
                  <a:latin typeface="ＭＳ Ｐゴシック" pitchFamily="34" charset="-128"/>
                  <a:ea typeface="ＭＳ Ｐゴシック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600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rPr>
                <a:t>永旺梦乐城</a:t>
              </a:r>
              <a:endParaRPr lang="en-US" altLang="zh-CN" sz="6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800" dirty="0">
                  <a:solidFill>
                    <a:srgbClr val="000000"/>
                  </a:solidFill>
                  <a:latin typeface="华文中宋" pitchFamily="2" charset="-122"/>
                  <a:ea typeface="华文中宋" pitchFamily="2" charset="-122"/>
                </a:rPr>
                <a:t>植树节现场</a:t>
              </a:r>
            </a:p>
          </p:txBody>
        </p:sp>
      </p:grpSp>
      <p:sp>
        <p:nvSpPr>
          <p:cNvPr id="84" name="矩形 50"/>
          <p:cNvSpPr/>
          <p:nvPr/>
        </p:nvSpPr>
        <p:spPr bwMode="auto">
          <a:xfrm rot="16200000">
            <a:off x="7233004" y="5428671"/>
            <a:ext cx="608425" cy="73288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D1DF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7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右箭头 51"/>
          <p:cNvSpPr/>
          <p:nvPr/>
        </p:nvSpPr>
        <p:spPr bwMode="auto">
          <a:xfrm rot="16200000">
            <a:off x="7529572" y="5655268"/>
            <a:ext cx="468485" cy="279687"/>
          </a:xfrm>
          <a:prstGeom prst="rightArrow">
            <a:avLst/>
          </a:prstGeom>
          <a:solidFill>
            <a:srgbClr val="FF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TextBox 52"/>
          <p:cNvSpPr txBox="1">
            <a:spLocks noChangeArrowheads="1"/>
          </p:cNvSpPr>
          <p:nvPr/>
        </p:nvSpPr>
        <p:spPr bwMode="auto">
          <a:xfrm rot="16200000">
            <a:off x="7150700" y="5564562"/>
            <a:ext cx="5703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永旺梦乐城</a:t>
            </a:r>
            <a:endParaRPr lang="en-US" altLang="zh-CN" sz="6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植树节现场</a:t>
            </a:r>
          </a:p>
        </p:txBody>
      </p:sp>
      <p:sp>
        <p:nvSpPr>
          <p:cNvPr id="87" name="円/楕円 86"/>
          <p:cNvSpPr/>
          <p:nvPr/>
        </p:nvSpPr>
        <p:spPr>
          <a:xfrm>
            <a:off x="7932503" y="6213058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6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8" name="円/楕円 87"/>
          <p:cNvSpPr/>
          <p:nvPr/>
        </p:nvSpPr>
        <p:spPr>
          <a:xfrm>
            <a:off x="7431536" y="870836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rgbClr val="000000"/>
                </a:solidFill>
              </a:rPr>
              <a:t>7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2" name="円/楕円 91"/>
          <p:cNvSpPr/>
          <p:nvPr/>
        </p:nvSpPr>
        <p:spPr>
          <a:xfrm>
            <a:off x="5379098" y="1908221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rgbClr val="000000"/>
                </a:solidFill>
              </a:rPr>
              <a:t>３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3" name="七角形 92"/>
          <p:cNvSpPr/>
          <p:nvPr/>
        </p:nvSpPr>
        <p:spPr>
          <a:xfrm>
            <a:off x="6563416" y="1935011"/>
            <a:ext cx="324000" cy="324000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FFFF"/>
                </a:solidFill>
              </a:rPr>
              <a:t>４</a:t>
            </a:r>
          </a:p>
        </p:txBody>
      </p:sp>
      <p:sp>
        <p:nvSpPr>
          <p:cNvPr id="96" name="円/楕円 72"/>
          <p:cNvSpPr/>
          <p:nvPr/>
        </p:nvSpPr>
        <p:spPr>
          <a:xfrm>
            <a:off x="6199631" y="1921941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4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7" name="円/楕円 72"/>
          <p:cNvSpPr/>
          <p:nvPr/>
        </p:nvSpPr>
        <p:spPr>
          <a:xfrm>
            <a:off x="6914081" y="1833420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5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02" name="TextBox 29"/>
          <p:cNvSpPr txBox="1">
            <a:spLocks noChangeArrowheads="1"/>
          </p:cNvSpPr>
          <p:nvPr/>
        </p:nvSpPr>
        <p:spPr bwMode="auto">
          <a:xfrm>
            <a:off x="2720676" y="233109"/>
            <a:ext cx="1422184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DD07CE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统一入口</a:t>
            </a:r>
            <a:endParaRPr lang="zh-CN" altLang="en-US" sz="2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4851828" y="2330198"/>
            <a:ext cx="257876" cy="4932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000" b="0" dirty="0" smtClean="0">
                <a:solidFill>
                  <a:srgbClr val="000000"/>
                </a:solidFill>
                <a:latin typeface="Arial" pitchFamily="34" charset="0"/>
              </a:rPr>
              <a:t>洗手台</a:t>
            </a:r>
            <a:endParaRPr lang="zh-CN" altLang="en-US" sz="1000" b="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03" name="直線コネクタ 6"/>
          <p:cNvCxnSpPr/>
          <p:nvPr/>
        </p:nvCxnSpPr>
        <p:spPr>
          <a:xfrm>
            <a:off x="1037698" y="3541008"/>
            <a:ext cx="399542" cy="0"/>
          </a:xfrm>
          <a:prstGeom prst="line">
            <a:avLst/>
          </a:prstGeom>
          <a:ln w="444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Picture 2" descr="C:\Users\zhujianguo\Documents\剪贴画\禁止汽车通行（圆标白底红）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2077" y="6056149"/>
            <a:ext cx="3698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" descr="C:\Users\zhujianguo\Documents\剪贴画\禁止汽车通行（圆标白底红）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3077" y="6151295"/>
            <a:ext cx="369887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9" name="直線コネクタ 93"/>
          <p:cNvCxnSpPr/>
          <p:nvPr/>
        </p:nvCxnSpPr>
        <p:spPr>
          <a:xfrm flipV="1">
            <a:off x="6614896" y="2974354"/>
            <a:ext cx="314543" cy="115749"/>
          </a:xfrm>
          <a:prstGeom prst="line">
            <a:avLst/>
          </a:prstGeom>
          <a:ln w="444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コネクタ 96"/>
          <p:cNvCxnSpPr/>
          <p:nvPr/>
        </p:nvCxnSpPr>
        <p:spPr>
          <a:xfrm flipV="1">
            <a:off x="6665786" y="2771521"/>
            <a:ext cx="0" cy="151626"/>
          </a:xfrm>
          <a:prstGeom prst="line">
            <a:avLst/>
          </a:prstGeom>
          <a:ln w="444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8"/>
          <p:cNvSpPr>
            <a:spLocks noChangeArrowheads="1"/>
          </p:cNvSpPr>
          <p:nvPr/>
        </p:nvSpPr>
        <p:spPr bwMode="auto">
          <a:xfrm flipV="1">
            <a:off x="1926598" y="3139051"/>
            <a:ext cx="494408" cy="45719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07" name="直接箭头连接符 24"/>
          <p:cNvCxnSpPr>
            <a:cxnSpLocks noChangeShapeType="1"/>
          </p:cNvCxnSpPr>
          <p:nvPr/>
        </p:nvCxnSpPr>
        <p:spPr bwMode="auto">
          <a:xfrm flipH="1">
            <a:off x="1828281" y="3181967"/>
            <a:ext cx="330472" cy="37950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TextBox 31"/>
          <p:cNvSpPr txBox="1">
            <a:spLocks noChangeArrowheads="1"/>
          </p:cNvSpPr>
          <p:nvPr/>
        </p:nvSpPr>
        <p:spPr bwMode="auto">
          <a:xfrm>
            <a:off x="811126" y="3572527"/>
            <a:ext cx="1441420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非机动车停车场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3" name="円/楕円 72"/>
          <p:cNvSpPr/>
          <p:nvPr/>
        </p:nvSpPr>
        <p:spPr>
          <a:xfrm>
            <a:off x="3079866" y="3431631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6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1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767" y="1815083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矩形 5"/>
          <p:cNvSpPr>
            <a:spLocks noChangeArrowheads="1"/>
          </p:cNvSpPr>
          <p:nvPr/>
        </p:nvSpPr>
        <p:spPr bwMode="auto">
          <a:xfrm rot="10800000">
            <a:off x="2309474" y="963668"/>
            <a:ext cx="772586" cy="176413"/>
          </a:xfrm>
          <a:prstGeom prst="rect">
            <a:avLst/>
          </a:prstGeom>
          <a:solidFill>
            <a:srgbClr val="00B0F0">
              <a:alpha val="8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6" name="円/楕円 87"/>
          <p:cNvSpPr/>
          <p:nvPr/>
        </p:nvSpPr>
        <p:spPr>
          <a:xfrm>
            <a:off x="-1522" y="6344176"/>
            <a:ext cx="324000" cy="324000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8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216" y="4772280"/>
            <a:ext cx="28384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矩形 50"/>
          <p:cNvSpPr/>
          <p:nvPr/>
        </p:nvSpPr>
        <p:spPr bwMode="auto">
          <a:xfrm rot="16200000">
            <a:off x="47662" y="5581070"/>
            <a:ext cx="608425" cy="73288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0D1DF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7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1" name="TextBox 52"/>
          <p:cNvSpPr txBox="1">
            <a:spLocks noChangeArrowheads="1"/>
          </p:cNvSpPr>
          <p:nvPr/>
        </p:nvSpPr>
        <p:spPr bwMode="auto">
          <a:xfrm rot="16200000">
            <a:off x="-71238" y="5731142"/>
            <a:ext cx="5703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永旺梦乐城</a:t>
            </a:r>
            <a:endParaRPr lang="en-US" altLang="zh-CN" sz="6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植树节现场</a:t>
            </a:r>
          </a:p>
        </p:txBody>
      </p:sp>
      <p:sp>
        <p:nvSpPr>
          <p:cNvPr id="122" name="右箭头 51"/>
          <p:cNvSpPr/>
          <p:nvPr/>
        </p:nvSpPr>
        <p:spPr bwMode="auto">
          <a:xfrm rot="16200000">
            <a:off x="353408" y="5807668"/>
            <a:ext cx="468485" cy="279687"/>
          </a:xfrm>
          <a:prstGeom prst="rightArrow">
            <a:avLst/>
          </a:prstGeom>
          <a:solidFill>
            <a:srgbClr val="FF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397546" y="1901693"/>
            <a:ext cx="285022" cy="16696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1" name="TextBox 31"/>
          <p:cNvSpPr txBox="1">
            <a:spLocks noChangeArrowheads="1"/>
          </p:cNvSpPr>
          <p:nvPr/>
        </p:nvSpPr>
        <p:spPr bwMode="auto">
          <a:xfrm>
            <a:off x="587096" y="2003531"/>
            <a:ext cx="1082348" cy="307777"/>
          </a:xfrm>
          <a:prstGeom prst="rect">
            <a:avLst/>
          </a:prstGeom>
          <a:solidFill>
            <a:schemeClr val="bg1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</a:rPr>
              <a:t>临时吸烟处</a:t>
            </a:r>
            <a:endParaRPr lang="zh-CN" altLang="en-US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12" name="直接箭头连接符 24"/>
          <p:cNvCxnSpPr>
            <a:cxnSpLocks noChangeShapeType="1"/>
          </p:cNvCxnSpPr>
          <p:nvPr/>
        </p:nvCxnSpPr>
        <p:spPr bwMode="auto">
          <a:xfrm flipH="1">
            <a:off x="1670880" y="1995420"/>
            <a:ext cx="726666" cy="16199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079808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917097" y="174254"/>
            <a:ext cx="3914182" cy="737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-1" y="142111"/>
            <a:ext cx="4625339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卫生间方案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99227" y="1167507"/>
            <a:ext cx="2197577" cy="34382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ＭＳ Ｐゴシック" pitchFamily="34" charset="-128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000000"/>
                </a:solidFill>
                <a:latin typeface="Arial" pitchFamily="34" charset="0"/>
              </a:rPr>
              <a:t>主</a:t>
            </a:r>
            <a:r>
              <a:rPr lang="ja-JP" altLang="en-US" sz="1200" dirty="0" smtClean="0">
                <a:solidFill>
                  <a:srgbClr val="000000"/>
                </a:solidFill>
                <a:latin typeface="Arial" pitchFamily="34" charset="0"/>
              </a:rPr>
              <a:t>会場</a:t>
            </a:r>
            <a:endParaRPr lang="zh-CN" altLang="en-US" sz="12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257856" y="1545722"/>
            <a:ext cx="1" cy="106147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 bwMode="auto">
          <a:xfrm>
            <a:off x="2357736" y="2312876"/>
            <a:ext cx="504056" cy="504056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七角形 82"/>
          <p:cNvSpPr/>
          <p:nvPr/>
        </p:nvSpPr>
        <p:spPr>
          <a:xfrm>
            <a:off x="7666652" y="3104552"/>
            <a:ext cx="297096" cy="252598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17" name="円/楕円 72"/>
          <p:cNvSpPr/>
          <p:nvPr/>
        </p:nvSpPr>
        <p:spPr>
          <a:xfrm>
            <a:off x="221254" y="5962830"/>
            <a:ext cx="324000" cy="324000"/>
          </a:xfrm>
          <a:prstGeom prst="ellipse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254" y="5958410"/>
            <a:ext cx="366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保安</a:t>
            </a:r>
            <a:r>
              <a:rPr lang="en-US" altLang="zh-CN" dirty="0" smtClean="0"/>
              <a:t>1</a:t>
            </a:r>
            <a:r>
              <a:rPr lang="zh-CN" altLang="en-US" dirty="0" smtClean="0"/>
              <a:t>名：防止客人进入场内</a:t>
            </a:r>
            <a:endParaRPr lang="zh-CN" altLang="en-US" dirty="0"/>
          </a:p>
        </p:txBody>
      </p:sp>
      <p:sp>
        <p:nvSpPr>
          <p:cNvPr id="19" name="七角形 82"/>
          <p:cNvSpPr/>
          <p:nvPr/>
        </p:nvSpPr>
        <p:spPr>
          <a:xfrm>
            <a:off x="221254" y="6327742"/>
            <a:ext cx="324000" cy="341618"/>
          </a:xfrm>
          <a:prstGeom prst="heptagon">
            <a:avLst/>
          </a:prstGeom>
          <a:solidFill>
            <a:srgbClr val="FF66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21" name="等腰三角形 20"/>
          <p:cNvSpPr/>
          <p:nvPr/>
        </p:nvSpPr>
        <p:spPr bwMode="auto">
          <a:xfrm>
            <a:off x="4409314" y="5949233"/>
            <a:ext cx="216024" cy="328420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91816" y="596283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锥桶隔断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81258" y="6332162"/>
            <a:ext cx="34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保洁</a:t>
            </a:r>
            <a:r>
              <a:rPr lang="en-US" altLang="zh-CN" dirty="0"/>
              <a:t>1</a:t>
            </a:r>
            <a:r>
              <a:rPr lang="zh-CN" altLang="en-US" dirty="0"/>
              <a:t>名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2378607" y="2076459"/>
            <a:ext cx="231157" cy="23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907704" y="2312877"/>
            <a:ext cx="250695" cy="2163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415124" y="6500705"/>
            <a:ext cx="231157" cy="23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1816" y="6367790"/>
            <a:ext cx="3308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场内卫生间导视（注明女生专用）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2861792" y="2538814"/>
            <a:ext cx="3452384" cy="9065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888" y="1306118"/>
            <a:ext cx="2714625" cy="4038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mpd="dbl">
            <a:solidFill>
              <a:srgbClr val="FF0000"/>
            </a:solidFill>
            <a:prstDash val="solid"/>
            <a:miter lim="800000"/>
            <a:headEnd/>
            <a:tailEnd/>
          </a:ln>
        </p:spPr>
      </p:pic>
      <p:sp>
        <p:nvSpPr>
          <p:cNvPr id="12" name="六边形 11"/>
          <p:cNvSpPr/>
          <p:nvPr/>
        </p:nvSpPr>
        <p:spPr bwMode="auto">
          <a:xfrm>
            <a:off x="7815200" y="3230851"/>
            <a:ext cx="285192" cy="342165"/>
          </a:xfrm>
          <a:prstGeom prst="hexagon">
            <a:avLst/>
          </a:prstGeom>
          <a:solidFill>
            <a:srgbClr val="FF66CC"/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6876256" y="2996953"/>
            <a:ext cx="360040" cy="328466"/>
          </a:xfrm>
          <a:prstGeom prst="ellipse">
            <a:avLst/>
          </a:prstGeom>
          <a:solidFill>
            <a:srgbClr val="FFFF00"/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6" name="等腰三角形 25"/>
          <p:cNvSpPr/>
          <p:nvPr/>
        </p:nvSpPr>
        <p:spPr bwMode="auto">
          <a:xfrm>
            <a:off x="6732240" y="2312876"/>
            <a:ext cx="144016" cy="252028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8427796" y="4448886"/>
            <a:ext cx="539552" cy="50405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8427796" y="4646908"/>
            <a:ext cx="539552" cy="1080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843485" y="5872802"/>
            <a:ext cx="392811" cy="45936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6843485" y="6102482"/>
            <a:ext cx="392811" cy="7635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80312" y="5908321"/>
            <a:ext cx="86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封闭</a:t>
            </a:r>
            <a:endParaRPr lang="zh-CN" altLang="en-US" dirty="0"/>
          </a:p>
        </p:txBody>
      </p:sp>
      <p:sp>
        <p:nvSpPr>
          <p:cNvPr id="1025" name="下箭头 1024"/>
          <p:cNvSpPr/>
          <p:nvPr/>
        </p:nvSpPr>
        <p:spPr bwMode="auto">
          <a:xfrm>
            <a:off x="7433477" y="1545722"/>
            <a:ext cx="253711" cy="530737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27" name="TextBox 1026"/>
          <p:cNvSpPr txBox="1"/>
          <p:nvPr/>
        </p:nvSpPr>
        <p:spPr>
          <a:xfrm>
            <a:off x="7815200" y="1441758"/>
            <a:ext cx="122129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入口标识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等腰三角形 35"/>
          <p:cNvSpPr/>
          <p:nvPr/>
        </p:nvSpPr>
        <p:spPr bwMode="auto">
          <a:xfrm>
            <a:off x="7028656" y="3608370"/>
            <a:ext cx="144016" cy="252028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6025" y="2080907"/>
            <a:ext cx="391751" cy="27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6318" y="6422351"/>
            <a:ext cx="391751" cy="27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58399" y="6378751"/>
            <a:ext cx="205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男卫改为女卫标识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88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0" y="173365"/>
            <a:ext cx="392392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平面图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902" y="680219"/>
            <a:ext cx="7704856" cy="556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252902" y="6381328"/>
            <a:ext cx="8711586" cy="36351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临时增加人员安排在</a:t>
            </a:r>
            <a:r>
              <a:rPr kumimoji="1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B7~B10</a:t>
            </a:r>
            <a:r>
              <a:rPr kumimoji="1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C9~C10</a:t>
            </a:r>
            <a:r>
              <a:rPr kumimoji="1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；分组确认后另行通知对应的组长和副组长</a:t>
            </a:r>
            <a:endParaRPr kumimoji="1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3789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908720"/>
            <a:ext cx="8856984" cy="5544616"/>
          </a:xfrm>
          <a:prstGeom prst="rect">
            <a:avLst/>
          </a:prstGeom>
        </p:spPr>
      </p:pic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0" y="173365"/>
            <a:ext cx="392392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效果图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6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-1" y="142111"/>
            <a:ext cx="5292081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主背景及相关设计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28950"/>
            <a:ext cx="6336704" cy="576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675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永旺集团植树精神介绍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园区湖东植树节计划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彩排及当日流程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布置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种植方案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礼品计划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媒体计划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应急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69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0" y="893271"/>
            <a:ext cx="5266501" cy="248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179976" cy="66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177411"/>
            <a:ext cx="3193470" cy="138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724836"/>
            <a:ext cx="3179976" cy="68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2691" y="1124744"/>
            <a:ext cx="3726899" cy="526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815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863910"/>
            <a:ext cx="8568952" cy="56547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 bwMode="auto">
          <a:xfrm>
            <a:off x="323528" y="1052736"/>
            <a:ext cx="8496944" cy="546590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-1" y="142111"/>
            <a:ext cx="4427985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主背景宣传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54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80755"/>
            <a:ext cx="8798013" cy="5256557"/>
          </a:xfrm>
          <a:prstGeom prst="rect">
            <a:avLst/>
          </a:prstGeom>
        </p:spPr>
      </p:pic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-1" y="142111"/>
            <a:ext cx="4427985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主背景宣传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73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1"/>
          <p:cNvSpPr>
            <a:spLocks noGrp="1"/>
          </p:cNvSpPr>
          <p:nvPr>
            <p:ph/>
          </p:nvPr>
        </p:nvSpPr>
        <p:spPr>
          <a:xfrm>
            <a:off x="785813" y="1000125"/>
            <a:ext cx="7358062" cy="56435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嘉宾服装：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sz="1600" b="1" dirty="0" smtClean="0">
                <a:latin typeface="华文宋体" pitchFamily="2" charset="-122"/>
                <a:ea typeface="华文宋体" pitchFamily="2" charset="-122"/>
              </a:rPr>
              <a:t>白色上衣（有袖）   </a:t>
            </a:r>
            <a:endParaRPr lang="en-US" altLang="zh-CN" sz="1600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数量</a:t>
            </a:r>
            <a:r>
              <a:rPr lang="en-US" altLang="zh-CN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20</a:t>
            </a: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件（现有</a:t>
            </a:r>
            <a:r>
              <a:rPr lang="en-US" altLang="zh-CN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29</a:t>
            </a: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件）</a:t>
            </a:r>
            <a:endParaRPr lang="en-US" altLang="zh-CN" sz="1600" b="1" dirty="0" smtClean="0">
              <a:solidFill>
                <a:srgbClr val="FF0000"/>
              </a:solidFill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endParaRPr lang="en-US" altLang="zh-CN" sz="3600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正组长服装：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sz="1600" b="1" dirty="0" smtClean="0">
                <a:latin typeface="华文宋体" pitchFamily="2" charset="-122"/>
                <a:ea typeface="华文宋体" pitchFamily="2" charset="-122"/>
              </a:rPr>
              <a:t>白色上衣（没袖）</a:t>
            </a:r>
            <a:endParaRPr lang="en-US" altLang="zh-CN" sz="1600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数量</a:t>
            </a:r>
            <a:r>
              <a:rPr lang="en-US" altLang="zh-CN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30</a:t>
            </a: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件（现有</a:t>
            </a:r>
            <a:r>
              <a:rPr lang="en-US" altLang="zh-CN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37</a:t>
            </a:r>
            <a:r>
              <a:rPr lang="zh-CN" altLang="en-US" sz="1600" b="1" dirty="0" smtClean="0">
                <a:solidFill>
                  <a:srgbClr val="FF0000"/>
                </a:solidFill>
                <a:latin typeface="华文宋体" pitchFamily="2" charset="-122"/>
                <a:ea typeface="华文宋体" pitchFamily="2" charset="-122"/>
              </a:rPr>
              <a:t>件）</a:t>
            </a:r>
            <a:endParaRPr lang="en-US" altLang="zh-CN" sz="1600" b="1" dirty="0">
              <a:solidFill>
                <a:srgbClr val="FF0000"/>
              </a:solidFill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endParaRPr lang="en-US" altLang="zh-CN" sz="3600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副组长标识：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组员标识    ：   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>
              <a:buFontTx/>
              <a:buNone/>
            </a:pPr>
            <a:endParaRPr lang="en-US" altLang="zh-CN" sz="3600" b="1" dirty="0" smtClean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16388" name="图片 6" descr="F:\照片\IMG_23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876300"/>
            <a:ext cx="11985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 descr="F:\照片\IMG_233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7288" y="2800350"/>
            <a:ext cx="1327150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 descr="X:\03_営業\植樹祭\执行公司\执行公司回传资料\1015-树节物料\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422775"/>
            <a:ext cx="3060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 descr="X:\03_営業\植樹祭\执行公司\执行公司回传资料\1015-树节物料\1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5589588"/>
            <a:ext cx="304323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G:\植树节--第一次临战会议\1015-植树节物料\正组长衣贴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0550" y="1916113"/>
            <a:ext cx="1171575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箭头 1"/>
          <p:cNvSpPr/>
          <p:nvPr/>
        </p:nvSpPr>
        <p:spPr>
          <a:xfrm>
            <a:off x="5543550" y="3176588"/>
            <a:ext cx="1081088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CN" altLang="en-US" b="0">
              <a:solidFill>
                <a:srgbClr val="FFFFFF"/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-1" y="142111"/>
            <a:ext cx="4427985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植树节服装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27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107504" y="190923"/>
            <a:ext cx="5565061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会场布置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永旺卡及特惠优</a:t>
            </a:r>
            <a:endParaRPr kumimoji="0"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020989"/>
            <a:ext cx="3251200" cy="2438400"/>
          </a:xfrm>
          <a:prstGeom prst="rect">
            <a:avLst/>
          </a:prstGeom>
        </p:spPr>
      </p:pic>
      <p:pic>
        <p:nvPicPr>
          <p:cNvPr id="11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747" y="4034188"/>
            <a:ext cx="3173579" cy="179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3862" y="4019107"/>
            <a:ext cx="3670746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35195" y="5960134"/>
            <a:ext cx="1763713" cy="369888"/>
          </a:xfrm>
          <a:prstGeom prst="rect">
            <a:avLst/>
          </a:prstGeom>
          <a:solidFill>
            <a:srgbClr val="B0EEB3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dirty="0" smtClean="0">
                <a:latin typeface="Arial" charset="0"/>
                <a:ea typeface="宋体" charset="-122"/>
              </a:rPr>
              <a:t>武汉会员卡区</a:t>
            </a:r>
            <a:endParaRPr kumimoji="0" lang="zh-CN" altLang="en-US" sz="1800" dirty="0">
              <a:latin typeface="Arial" charset="0"/>
              <a:ea typeface="宋体" charset="-122"/>
            </a:endParaRPr>
          </a:p>
        </p:txBody>
      </p:sp>
      <p:pic>
        <p:nvPicPr>
          <p:cNvPr id="18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2384" y="4019107"/>
            <a:ext cx="1481137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5195" y="3500438"/>
            <a:ext cx="1747692" cy="369332"/>
          </a:xfrm>
          <a:prstGeom prst="rect">
            <a:avLst/>
          </a:prstGeom>
          <a:solidFill>
            <a:srgbClr val="B0EEB3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吴中会员卡区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3009" y="1020989"/>
            <a:ext cx="3461599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8153133" y="4019107"/>
            <a:ext cx="728663" cy="369887"/>
          </a:xfrm>
          <a:prstGeom prst="rect">
            <a:avLst/>
          </a:prstGeom>
          <a:solidFill>
            <a:srgbClr val="B0EEB3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>
                <a:latin typeface="Arial" charset="0"/>
                <a:ea typeface="宋体" charset="-122"/>
              </a:rPr>
              <a:t>试吃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860114" y="6334341"/>
            <a:ext cx="1939352" cy="369332"/>
          </a:xfrm>
          <a:prstGeom prst="rect">
            <a:avLst/>
          </a:prstGeom>
          <a:solidFill>
            <a:srgbClr val="B0EEB3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dirty="0" smtClean="0">
                <a:latin typeface="Arial" charset="0"/>
                <a:ea typeface="宋体" charset="-122"/>
              </a:rPr>
              <a:t>武汉特慧优展柜</a:t>
            </a:r>
            <a:endParaRPr kumimoji="0" lang="zh-CN" altLang="en-US" sz="1800" dirty="0">
              <a:latin typeface="Arial" charset="0"/>
              <a:ea typeface="宋体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6964320" y="3186112"/>
            <a:ext cx="2000168" cy="369332"/>
          </a:xfrm>
          <a:prstGeom prst="rect">
            <a:avLst/>
          </a:prstGeom>
          <a:solidFill>
            <a:srgbClr val="B0EEB3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MS PGothic" pitchFamily="34" charset="-128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dirty="0" smtClean="0">
                <a:latin typeface="Arial" charset="0"/>
                <a:ea typeface="宋体" charset="-122"/>
              </a:rPr>
              <a:t>吴中特</a:t>
            </a:r>
            <a:r>
              <a:rPr kumimoji="0" lang="zh-CN" altLang="en-US" sz="1800" dirty="0">
                <a:latin typeface="Arial" charset="0"/>
                <a:ea typeface="宋体" charset="-122"/>
              </a:rPr>
              <a:t>慧</a:t>
            </a:r>
            <a:r>
              <a:rPr kumimoji="0" lang="zh-CN" altLang="en-US" sz="1800" dirty="0" smtClean="0">
                <a:latin typeface="Arial" charset="0"/>
                <a:ea typeface="宋体" charset="-122"/>
              </a:rPr>
              <a:t>优</a:t>
            </a:r>
            <a:r>
              <a:rPr kumimoji="0" lang="zh-CN" altLang="en-US" sz="1800" dirty="0">
                <a:latin typeface="Arial" charset="0"/>
                <a:ea typeface="宋体" charset="-122"/>
              </a:rPr>
              <a:t>展区</a:t>
            </a:r>
          </a:p>
        </p:txBody>
      </p:sp>
    </p:spTree>
    <p:extLst>
      <p:ext uri="{BB962C8B-B14F-4D97-AF65-F5344CB8AC3E}">
        <p14:creationId xmlns:p14="http://schemas.microsoft.com/office/powerpoint/2010/main" val="248066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204574"/>
            <a:ext cx="5148064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种植方案</a:t>
            </a:r>
            <a:r>
              <a:rPr kumimoji="0"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种植区域及面积</a:t>
            </a:r>
            <a:endParaRPr kumimoji="0"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7" y="929502"/>
            <a:ext cx="9147368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 bwMode="auto">
          <a:xfrm>
            <a:off x="5868144" y="3933056"/>
            <a:ext cx="3038067" cy="63007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临时增加人员安排在</a:t>
            </a:r>
            <a:r>
              <a:rPr kumimoji="1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B7~B10</a:t>
            </a: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和</a:t>
            </a:r>
            <a:r>
              <a:rPr kumimoji="1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C9~C10</a:t>
            </a:r>
            <a:endParaRPr kumimoji="1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4168" y="6286830"/>
            <a:ext cx="2743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16217" y="6238076"/>
            <a:ext cx="2653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C0000"/>
                </a:solidFill>
              </a:rPr>
              <a:t>A10 A9 A8  A7  A6  A5 A4  A3</a:t>
            </a:r>
            <a:endParaRPr lang="zh-CN" altLang="en-US" sz="14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91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0" y="204574"/>
            <a:ext cx="4427984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种植方案</a:t>
            </a:r>
            <a:r>
              <a:rPr kumimoji="0"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建设备品</a:t>
            </a:r>
            <a:endParaRPr kumimoji="0"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1:$G$14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014490" cy="540606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241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graphicFrame>
        <p:nvGraphicFramePr>
          <p:cNvPr id="13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904274"/>
              </p:ext>
            </p:extLst>
          </p:nvPr>
        </p:nvGraphicFramePr>
        <p:xfrm>
          <a:off x="179512" y="836713"/>
          <a:ext cx="8784977" cy="5904656"/>
        </p:xfrm>
        <a:graphic>
          <a:graphicData uri="http://schemas.openxmlformats.org/drawingml/2006/table">
            <a:tbl>
              <a:tblPr/>
              <a:tblGrid>
                <a:gridCol w="871990"/>
                <a:gridCol w="1284746"/>
                <a:gridCol w="2454215"/>
                <a:gridCol w="2324068"/>
                <a:gridCol w="1849958"/>
              </a:tblGrid>
              <a:tr h="4444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序号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品种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幼苗照片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成木照片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备注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</a:tr>
              <a:tr h="148056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日本早樱（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VIP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乔木，高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4-16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米，树皮灰色。小枝淡紫褐色，无毛，嫩枝绿色，被疏柔毛。冬芽卵圆形，无毛。花期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月，果期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月到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月。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</a:tr>
              <a:tr h="14437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红叶石楠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喜光稍耐荫，深根性，对土壤要求不严，但以肥沃、湿润、土层深厚、排水良好、微酸性的砂质土壤最为适宜，能耐短期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-15%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的低温，喜温暖、湿润气候，在焦作。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</a:tr>
              <a:tr h="12232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金叶女贞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性喜光，耐阴性较差，耐寒力中等，适应性强，以疏松肥沃通透性良好的沙壤土为最好。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</a:tr>
              <a:tr h="13125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瓜子黄杨</a:t>
                      </a: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MS PGothic" pitchFamily="34" charset="-128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黄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杨科常绿灌木。叶表面亮绿色，背面黄绿色。花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～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月开放，花黄绿色。</a:t>
                      </a:r>
                      <a:endParaRPr kumimoji="0" lang="en-US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性喜温暖、半阴、湿润气候，耐旱、耐寒、耐修剪。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5290" marR="55290" marT="29326" marB="293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142111"/>
            <a:ext cx="392392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种植方案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树种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665" y="1412777"/>
            <a:ext cx="1715120" cy="129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1812" y="2852936"/>
            <a:ext cx="1618419" cy="128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3792" y="4293096"/>
            <a:ext cx="1678993" cy="1041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5772" y="5589240"/>
            <a:ext cx="1594459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0" descr="樱花小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1398957"/>
            <a:ext cx="16287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8" descr="石楠小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869681"/>
            <a:ext cx="1628775" cy="113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小叶黄杨小苗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088" y="5589240"/>
            <a:ext cx="166506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088" y="4240765"/>
            <a:ext cx="1665059" cy="109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738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8839200" y="6569075"/>
            <a:ext cx="304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667" tIns="28333" rIns="56667" bIns="28333">
            <a:spAutoFit/>
          </a:bodyPr>
          <a:lstStyle>
            <a:lvl1pPr marL="284163" indent="-284163" defTabSz="912813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12813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12813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12813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12813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900">
                <a:solidFill>
                  <a:srgbClr val="808080"/>
                </a:solidFill>
                <a:ea typeface="宋体" pitchFamily="2" charset="-122"/>
              </a:rPr>
              <a:t>1</a:t>
            </a:r>
            <a:r>
              <a:rPr lang="en-US" altLang="zh-CN" sz="900">
                <a:solidFill>
                  <a:srgbClr val="80808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19314" y="5892201"/>
            <a:ext cx="2808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zh-CN" dirty="0" smtClean="0">
                <a:solidFill>
                  <a:srgbClr val="000000"/>
                </a:solidFill>
              </a:rPr>
              <a:t>AEON</a:t>
            </a:r>
            <a:r>
              <a:rPr lang="zh-CN" altLang="en-US" dirty="0" smtClean="0">
                <a:solidFill>
                  <a:srgbClr val="000000"/>
                </a:solidFill>
              </a:rPr>
              <a:t>颜色为永旺红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807780" y="5892201"/>
            <a:ext cx="1080120" cy="351448"/>
          </a:xfrm>
          <a:prstGeom prst="rect">
            <a:avLst/>
          </a:prstGeom>
          <a:solidFill>
            <a:srgbClr val="B5008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978089" y="5945150"/>
            <a:ext cx="2808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rgbClr val="000000"/>
                </a:solidFill>
              </a:rPr>
              <a:t>文字颜色为亮金色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6246317" y="5969451"/>
            <a:ext cx="1080120" cy="351448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52" y="926587"/>
            <a:ext cx="6323776" cy="47428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790265" y="3162488"/>
            <a:ext cx="17460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zh-CN" altLang="en-US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附图</a:t>
            </a:r>
            <a:r>
              <a:rPr lang="zh-CN" altLang="en-US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永旺梦乐城苏州吴中</a:t>
            </a:r>
            <a:endParaRPr lang="en-US" altLang="zh-CN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lang="en-US" altLang="zh-CN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lang="en-US" altLang="zh-CN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88938" y="116632"/>
            <a:ext cx="4321150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植树节合影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460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TextBox 1"/>
          <p:cNvSpPr txBox="1">
            <a:spLocks noChangeArrowheads="1"/>
          </p:cNvSpPr>
          <p:nvPr/>
        </p:nvSpPr>
        <p:spPr bwMode="auto">
          <a:xfrm>
            <a:off x="3032388" y="880465"/>
            <a:ext cx="23952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每份商品价值：</a:t>
            </a:r>
            <a:r>
              <a:rPr lang="en-US" altLang="zh-CN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&lt;20</a:t>
            </a: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2" name="矩形 3"/>
          <p:cNvSpPr>
            <a:spLocks noChangeArrowheads="1"/>
          </p:cNvSpPr>
          <p:nvPr/>
        </p:nvSpPr>
        <p:spPr bwMode="auto">
          <a:xfrm>
            <a:off x="179839" y="881681"/>
            <a:ext cx="26308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团体</a:t>
            </a:r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礼品</a:t>
            </a:r>
            <a:r>
              <a:rPr lang="en-US" altLang="zh-CN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—TOPVALU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产品</a:t>
            </a:r>
            <a:endParaRPr lang="zh-CN" altLang="en-US" sz="1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7" name="矩形 17"/>
          <p:cNvSpPr>
            <a:spLocks noChangeArrowheads="1"/>
          </p:cNvSpPr>
          <p:nvPr/>
        </p:nvSpPr>
        <p:spPr bwMode="auto">
          <a:xfrm>
            <a:off x="2860946" y="338942"/>
            <a:ext cx="193620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（团体参加人员）</a:t>
            </a:r>
            <a:endParaRPr lang="zh-CN" altLang="en-US" sz="1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8" name="TextBox 1"/>
          <p:cNvSpPr txBox="1">
            <a:spLocks noChangeArrowheads="1"/>
          </p:cNvSpPr>
          <p:nvPr/>
        </p:nvSpPr>
        <p:spPr bwMode="auto">
          <a:xfrm>
            <a:off x="5427595" y="844839"/>
            <a:ext cx="12330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zh-CN" altLang="en-US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r>
              <a:rPr lang="zh-CN" altLang="en-US" sz="1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份）</a:t>
            </a:r>
            <a:endParaRPr lang="zh-CN" altLang="en-US" sz="1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64295" y="185620"/>
            <a:ext cx="295195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礼品</a:t>
            </a:r>
            <a:r>
              <a:rPr kumimoji="0"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计划</a:t>
            </a:r>
            <a:endParaRPr kumimoji="0" lang="ja-JP" altLang="en-US" sz="1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pic>
        <p:nvPicPr>
          <p:cNvPr id="20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96" y="3253741"/>
            <a:ext cx="3024452" cy="357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121097" y="3682169"/>
            <a:ext cx="765983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en-US" altLang="zh-CN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AEON</a:t>
            </a:r>
            <a:r>
              <a:rPr lang="zh-CN" altLang="en-US" sz="1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的采购成本而定</a:t>
            </a:r>
            <a:endParaRPr lang="zh-CN" altLang="en-US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50287"/>
              </p:ext>
            </p:extLst>
          </p:nvPr>
        </p:nvGraphicFramePr>
        <p:xfrm>
          <a:off x="179837" y="1266502"/>
          <a:ext cx="8784650" cy="1777365"/>
        </p:xfrm>
        <a:graphic>
          <a:graphicData uri="http://schemas.openxmlformats.org/drawingml/2006/table">
            <a:tbl>
              <a:tblPr/>
              <a:tblGrid>
                <a:gridCol w="835515"/>
                <a:gridCol w="1261661"/>
                <a:gridCol w="1261661"/>
                <a:gridCol w="1382458"/>
                <a:gridCol w="1261661"/>
                <a:gridCol w="1261661"/>
                <a:gridCol w="1520033"/>
              </a:tblGrid>
              <a:tr h="3048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一般礼品进度及分工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订货时间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到货时间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验收时间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交接时间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分装时间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现场分发管理时间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永旺吴中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执行者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刘昱斌（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AE）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刘昱斌（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AE）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浦晔（园区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b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陈新雨（园区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刘昱斌（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AE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浦晔（园区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全体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人员</a:t>
                      </a:r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永旺人员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/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支援人员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朱燕明（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园区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b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8:30</a:t>
                      </a:r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点前搬至现场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253741"/>
            <a:ext cx="1365521" cy="1052103"/>
          </a:xfrm>
          <a:prstGeom prst="rect">
            <a:avLst/>
          </a:prstGeom>
        </p:spPr>
      </p:pic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3563888" y="3543669"/>
            <a:ext cx="5472608" cy="2585323"/>
          </a:xfrm>
          <a:prstGeom prst="rect">
            <a:avLst/>
          </a:prstGeom>
          <a:solidFill>
            <a:schemeClr val="bg2">
              <a:alpha val="44000"/>
            </a:schemeClr>
          </a:solidFill>
          <a:ln>
            <a:solidFill>
              <a:schemeClr val="bg1"/>
            </a:solidFill>
            <a:prstDash val="dash"/>
          </a:ln>
          <a:extLst/>
        </p:spPr>
        <p:txBody>
          <a:bodyPr wrap="square">
            <a:spAutoFit/>
          </a:bodyPr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"/>
            <a:r>
              <a:rPr lang="zh-CN" altLang="en-US" sz="1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赠送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对象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小学生、社区居民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、专卖店</a:t>
            </a:r>
            <a:endParaRPr lang="en-US" altLang="zh-CN" sz="1800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（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AM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AEON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AD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等无礼品；</a:t>
            </a:r>
            <a:endParaRPr lang="en-US" altLang="zh-CN" sz="1800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en-US" altLang="zh-CN" sz="1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fontAlgn="b"/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领取时间：植树结束后（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11:25~12:00</a:t>
            </a:r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1800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endParaRPr lang="en-US" altLang="zh-CN" sz="1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领取方式：集体领取，以组为单位，由组长统一领取</a:t>
            </a:r>
            <a:endParaRPr lang="en-US" altLang="zh-CN" sz="1800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en-US" altLang="zh-CN" sz="1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zh-CN" altLang="en-US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发放方式：送别前组长逐一发放给组员</a:t>
            </a:r>
            <a:endParaRPr lang="en-US" altLang="zh-CN" sz="1800" b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"/>
            <a:r>
              <a:rPr lang="en-US" altLang="zh-CN" sz="1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8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</a:t>
            </a:r>
            <a:endParaRPr lang="en-US" altLang="zh-CN" sz="1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81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0" y="173365"/>
            <a:ext cx="5148064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永旺集团植树精神简介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059832" y="1335956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园区植树活动目的</a:t>
            </a:r>
            <a:endParaRPr kumimoji="0"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76" y="836711"/>
            <a:ext cx="8615124" cy="602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053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0" y="173365"/>
            <a:ext cx="435597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</a:t>
            </a:r>
            <a:r>
              <a:rPr kumimoji="0" lang="en-US" altLang="zh-CN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媒体</a:t>
            </a:r>
            <a:r>
              <a:rPr kumimoji="0" lang="zh-CN" altLang="en-US" sz="28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计划</a:t>
            </a:r>
            <a:endParaRPr kumimoji="0" lang="ja-JP" altLang="en-US" sz="2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962295"/>
            <a:ext cx="8068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苏州本地</a:t>
            </a:r>
            <a:r>
              <a:rPr lang="zh-CN" altLang="zh-CN" sz="2000" b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媒体（</a:t>
            </a:r>
            <a:r>
              <a:rPr lang="zh-CN" altLang="en-US" sz="2000" b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结合纸媒、网媒，</a:t>
            </a:r>
            <a:r>
              <a:rPr lang="zh-CN" altLang="zh-CN" sz="2000" b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立体</a:t>
            </a:r>
            <a:r>
              <a:rPr lang="zh-CN" altLang="zh-CN" sz="20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报道）</a:t>
            </a:r>
            <a:r>
              <a:rPr lang="zh-CN" altLang="zh-CN" sz="2000" b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0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733631"/>
              </p:ext>
            </p:extLst>
          </p:nvPr>
        </p:nvGraphicFramePr>
        <p:xfrm>
          <a:off x="264068" y="1556792"/>
          <a:ext cx="7056784" cy="3558048"/>
        </p:xfrm>
        <a:graphic>
          <a:graphicData uri="http://schemas.openxmlformats.org/drawingml/2006/table">
            <a:tbl>
              <a:tblPr/>
              <a:tblGrid>
                <a:gridCol w="915475"/>
                <a:gridCol w="2784569"/>
                <a:gridCol w="1695323"/>
                <a:gridCol w="1661417"/>
              </a:tblGrid>
              <a:tr h="29650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植树节媒体对比表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媒体名称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园区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吴中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姑苏晚报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苏州日报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城市商报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城市早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美丽吴中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现代快报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苏州广电新闻综合频道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苏州广电交通经济频道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姑苏网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0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合计：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家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526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内容占位符 1"/>
          <p:cNvSpPr>
            <a:spLocks noGrp="1" noChangeArrowheads="1"/>
          </p:cNvSpPr>
          <p:nvPr>
            <p:ph idx="4294967295"/>
          </p:nvPr>
        </p:nvSpPr>
        <p:spPr>
          <a:xfrm>
            <a:off x="250825" y="671797"/>
            <a:ext cx="8247832" cy="291483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应急预案一：</a:t>
            </a: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如遇到小雨天气，植树活动照常举行，由我方提供雨伞及一次性雨披，并缩短树木种植时间，由原来的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小时缩短为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分钟；（视当日雨量情况调整）</a:t>
            </a:r>
          </a:p>
          <a:p>
            <a:pPr marL="0" indent="0" eaLnBrk="1" hangingPunct="1">
              <a:buNone/>
            </a:pPr>
            <a:endParaRPr lang="en-US" altLang="zh-CN" sz="16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如遇中雨，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植树舞台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及列队移至场内（如后页），我方提供雨伞及一次性雨披，缩短种植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时间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n"/>
            </a:pP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如遇到大雨天气，植树活动顺延，时间再行通知。此情况发生会造成广告公司、园林公司、客运公司、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等叠加产生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费用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56" name="内容占位符 1"/>
          <p:cNvSpPr>
            <a:spLocks noChangeArrowheads="1"/>
          </p:cNvSpPr>
          <p:nvPr/>
        </p:nvSpPr>
        <p:spPr bwMode="auto">
          <a:xfrm>
            <a:off x="5212887" y="518265"/>
            <a:ext cx="3814762" cy="395288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kumimoji="0" lang="zh-CN" altLang="en-US" sz="2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备选日期：</a:t>
            </a:r>
            <a:r>
              <a:rPr kumimoji="0" lang="en-US" altLang="zh-CN" sz="22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kumimoji="0" lang="zh-CN" altLang="en-US" sz="2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月</a:t>
            </a:r>
            <a:r>
              <a:rPr kumimoji="0" lang="en-US" altLang="zh-CN" sz="2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16</a:t>
            </a:r>
            <a:r>
              <a:rPr kumimoji="0" lang="zh-CN" altLang="en-US" sz="2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日（六）</a:t>
            </a:r>
            <a:endParaRPr kumimoji="0" lang="en-US" altLang="zh-CN" b="0" dirty="0" smtClean="0">
              <a:solidFill>
                <a:srgbClr val="000000"/>
              </a:solidFill>
            </a:endParaRPr>
          </a:p>
        </p:txBody>
      </p:sp>
      <p:sp>
        <p:nvSpPr>
          <p:cNvPr id="23622" name="内容占位符 1"/>
          <p:cNvSpPr>
            <a:spLocks noChangeArrowheads="1"/>
          </p:cNvSpPr>
          <p:nvPr/>
        </p:nvSpPr>
        <p:spPr bwMode="auto">
          <a:xfrm>
            <a:off x="117372" y="4858678"/>
            <a:ext cx="4238604" cy="1810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0" lang="en-US" altLang="zh-CN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</a:t>
            </a: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彩排当日下雨，若次日预报</a:t>
            </a:r>
          </a:p>
          <a:p>
            <a:pPr>
              <a:spcBef>
                <a:spcPct val="20000"/>
              </a:spcBef>
            </a:pP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为晴天，则活动照常；若依然</a:t>
            </a:r>
          </a:p>
          <a:p>
            <a:pPr>
              <a:spcBef>
                <a:spcPct val="20000"/>
              </a:spcBef>
            </a:pP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有雨，视雨量大小而定。</a:t>
            </a:r>
          </a:p>
          <a:p>
            <a:pPr>
              <a:spcBef>
                <a:spcPct val="20000"/>
              </a:spcBef>
            </a:pPr>
            <a:r>
              <a:rPr kumimoji="0" lang="en-US" altLang="zh-CN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</a:t>
            </a: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彩排当日未下雨，但预报活</a:t>
            </a:r>
          </a:p>
          <a:p>
            <a:pPr>
              <a:spcBef>
                <a:spcPct val="20000"/>
              </a:spcBef>
            </a:pP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动日有雨，则在</a:t>
            </a:r>
            <a:r>
              <a:rPr kumimoji="0" lang="en-US" altLang="zh-CN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6:00</a:t>
            </a: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确认是否</a:t>
            </a:r>
          </a:p>
          <a:p>
            <a:pPr>
              <a:spcBef>
                <a:spcPct val="20000"/>
              </a:spcBef>
            </a:pP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可以执行，若可以执行，活动</a:t>
            </a:r>
          </a:p>
          <a:p>
            <a:pPr>
              <a:spcBef>
                <a:spcPct val="20000"/>
              </a:spcBef>
            </a:pP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照常，否则延期。</a:t>
            </a:r>
            <a:endParaRPr kumimoji="0" lang="en-US" altLang="zh-CN" sz="1200" b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spcBef>
                <a:spcPct val="20000"/>
              </a:spcBef>
            </a:pPr>
            <a:r>
              <a:rPr kumimoji="0" lang="en-US" altLang="zh-CN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3.</a:t>
            </a: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活动当天如下雨，则需在</a:t>
            </a:r>
            <a:r>
              <a:rPr kumimoji="0" lang="en-US" altLang="zh-CN" sz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7:30</a:t>
            </a:r>
            <a:r>
              <a:rPr kumimoji="0" lang="zh-CN" altLang="en-US" sz="1200" b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之前确认是否移至场内</a:t>
            </a:r>
            <a:endParaRPr kumimoji="0" lang="en-US" altLang="zh-CN" b="0" dirty="0" smtClean="0">
              <a:solidFill>
                <a:srgbClr val="000000"/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192699"/>
            <a:ext cx="435597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应急预案</a:t>
            </a:r>
            <a:endParaRPr kumimoji="0" lang="ja-JP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76456" y="6165304"/>
            <a:ext cx="3595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486409"/>
              </p:ext>
            </p:extLst>
          </p:nvPr>
        </p:nvGraphicFramePr>
        <p:xfrm>
          <a:off x="2800081" y="3348881"/>
          <a:ext cx="6056172" cy="295477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21762"/>
                <a:gridCol w="1026882"/>
                <a:gridCol w="1437635"/>
                <a:gridCol w="1026882"/>
                <a:gridCol w="1643011"/>
              </a:tblGrid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姓名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部门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联络部门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联络人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联络方式</a:t>
                      </a: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GM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-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       AM</a:t>
                      </a:r>
                      <a:r>
                        <a:rPr kumimoji="0" lang="zh-CN" alt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高层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斋藤 匠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HGSGothicE" pitchFamily="34" charset="-128"/>
                        </a:rPr>
                        <a:t>13823549198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董高峰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SC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AM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、</a:t>
                      </a: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AEON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、</a:t>
                      </a: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AD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有贺 健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程懿婷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刘鑫呈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18013521506</a:t>
                      </a: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13862586927</a:t>
                      </a: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15062301177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包灵敏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SC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班车公司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黄建明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18994435940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李   毅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SC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活动公司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柳青华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13814811521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董高峰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SC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新加坡国际学校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周廷杰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18662520062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浦   晔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SC</a:t>
                      </a: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CN" altLang="en-US" sz="12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德威国际学校</a:t>
                      </a:r>
                      <a:endParaRPr kumimoji="0" lang="en-US" altLang="zh-CN" sz="120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zh-CN" altLang="en-US" sz="12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方洲小学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Linda </a:t>
                      </a:r>
                      <a:r>
                        <a:rPr kumimoji="0" lang="en-US" altLang="zh-CN" sz="12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Bao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宋主任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15952423075</a:t>
                      </a: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13913152220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</a:tr>
              <a:tr h="28010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张   慧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董高峰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招商部</a:t>
                      </a:r>
                      <a:endParaRPr kumimoji="0" lang="en-US" altLang="zh-CN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微软雅黑" pitchFamily="34" charset="-122"/>
                      </a:endParaRPr>
                    </a:p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营业部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专卖店</a:t>
                      </a:r>
                      <a:endParaRPr kumimoji="0" lang="zh-CN" altLang="en-US" sz="12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HGSGothicE" pitchFamily="34" charset="-128"/>
                      </a:endParaRP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各商户</a:t>
                      </a:r>
                    </a:p>
                  </a:txBody>
                  <a:tcPr marL="91441" marR="91441" marT="45681" marB="45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HGSGothicE" pitchFamily="34" charset="-128"/>
                        </a:rPr>
                        <a:t>电话</a:t>
                      </a:r>
                    </a:p>
                  </a:txBody>
                  <a:tcPr marL="91441" marR="91441" marT="45681" marB="45681" anchor="ctr" horzOverflow="overflow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47" y="2137899"/>
            <a:ext cx="5429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486" y="3010236"/>
            <a:ext cx="542925" cy="49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537" y="1268413"/>
            <a:ext cx="5048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内容占位符 1"/>
          <p:cNvSpPr txBox="1">
            <a:spLocks/>
          </p:cNvSpPr>
          <p:nvPr/>
        </p:nvSpPr>
        <p:spPr bwMode="auto">
          <a:xfrm>
            <a:off x="226847" y="4293096"/>
            <a:ext cx="1084865" cy="360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2000" dirty="0">
                <a:latin typeface="华文宋体" pitchFamily="2" charset="-122"/>
                <a:ea typeface="华文宋体" pitchFamily="2" charset="-122"/>
              </a:rPr>
              <a:t>董高峰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2" name="内容占位符 1"/>
          <p:cNvSpPr txBox="1">
            <a:spLocks/>
          </p:cNvSpPr>
          <p:nvPr/>
        </p:nvSpPr>
        <p:spPr bwMode="auto">
          <a:xfrm>
            <a:off x="461522" y="3501056"/>
            <a:ext cx="1734214" cy="432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2000" dirty="0">
                <a:ea typeface="黑体" pitchFamily="49" charset="-122"/>
              </a:rPr>
              <a:t>梅</a:t>
            </a:r>
            <a:r>
              <a:rPr lang="zh-CN" altLang="en-US" sz="2000" dirty="0" smtClean="0">
                <a:ea typeface="黑体" pitchFamily="49" charset="-122"/>
              </a:rPr>
              <a:t>泽副总经理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3" name="内容占位符 1"/>
          <p:cNvSpPr txBox="1">
            <a:spLocks/>
          </p:cNvSpPr>
          <p:nvPr/>
        </p:nvSpPr>
        <p:spPr bwMode="auto">
          <a:xfrm>
            <a:off x="1392982" y="4318485"/>
            <a:ext cx="1029441" cy="36004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2000" dirty="0" smtClean="0">
                <a:latin typeface="华文宋体" pitchFamily="2" charset="-122"/>
                <a:ea typeface="华文宋体" pitchFamily="2" charset="-122"/>
              </a:rPr>
              <a:t>董高峰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4" name="内容占位符 1"/>
          <p:cNvSpPr txBox="1">
            <a:spLocks/>
          </p:cNvSpPr>
          <p:nvPr/>
        </p:nvSpPr>
        <p:spPr bwMode="auto">
          <a:xfrm>
            <a:off x="1663397" y="3861048"/>
            <a:ext cx="488613" cy="4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000" dirty="0" smtClean="0">
                <a:latin typeface="华文宋体" pitchFamily="2" charset="-122"/>
                <a:ea typeface="华文宋体" pitchFamily="2" charset="-122"/>
              </a:rPr>
              <a:t>↘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5" name="内容占位符 1"/>
          <p:cNvSpPr txBox="1">
            <a:spLocks/>
          </p:cNvSpPr>
          <p:nvPr/>
        </p:nvSpPr>
        <p:spPr bwMode="auto">
          <a:xfrm>
            <a:off x="370538" y="3918610"/>
            <a:ext cx="577648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1200" dirty="0" smtClean="0">
                <a:latin typeface="华文宋体" pitchFamily="2" charset="-122"/>
                <a:ea typeface="华文宋体" pitchFamily="2" charset="-122"/>
              </a:rPr>
              <a:t>请示</a:t>
            </a:r>
            <a:endParaRPr lang="en-US" altLang="zh-CN" sz="1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6" name="内容占位符 1"/>
          <p:cNvSpPr txBox="1">
            <a:spLocks/>
          </p:cNvSpPr>
          <p:nvPr/>
        </p:nvSpPr>
        <p:spPr bwMode="auto">
          <a:xfrm>
            <a:off x="2428784" y="4298459"/>
            <a:ext cx="488613" cy="4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000" dirty="0" smtClean="0">
                <a:latin typeface="华文宋体" pitchFamily="2" charset="-122"/>
                <a:ea typeface="华文宋体" pitchFamily="2" charset="-122"/>
              </a:rPr>
              <a:t>→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7" name="内容占位符 1"/>
          <p:cNvSpPr txBox="1">
            <a:spLocks/>
          </p:cNvSpPr>
          <p:nvPr/>
        </p:nvSpPr>
        <p:spPr bwMode="auto">
          <a:xfrm>
            <a:off x="840016" y="3920177"/>
            <a:ext cx="488613" cy="4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000" dirty="0" smtClean="0">
                <a:latin typeface="华文宋体" pitchFamily="2" charset="-122"/>
                <a:ea typeface="华文宋体" pitchFamily="2" charset="-122"/>
              </a:rPr>
              <a:t>↗</a:t>
            </a:r>
            <a:endParaRPr lang="en-US" altLang="zh-CN" sz="20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8" name="内容占位符 1"/>
          <p:cNvSpPr txBox="1">
            <a:spLocks/>
          </p:cNvSpPr>
          <p:nvPr/>
        </p:nvSpPr>
        <p:spPr bwMode="auto">
          <a:xfrm>
            <a:off x="1993618" y="3889809"/>
            <a:ext cx="56215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1200" dirty="0" smtClean="0">
                <a:latin typeface="华文宋体" pitchFamily="2" charset="-122"/>
                <a:ea typeface="华文宋体" pitchFamily="2" charset="-122"/>
              </a:rPr>
              <a:t>认可</a:t>
            </a:r>
            <a:endParaRPr lang="en-US" altLang="zh-CN" sz="1200" dirty="0">
              <a:latin typeface="华文宋体" pitchFamily="2" charset="-122"/>
              <a:ea typeface="华文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72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51157"/>
            <a:ext cx="7174928" cy="510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35939" y="2966452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6516"/>
            <a:ext cx="4352194" cy="38639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71800" y="898676"/>
            <a:ext cx="3729940" cy="298075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067944" y="827419"/>
            <a:ext cx="1223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植树区域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>
            <a:stCxn id="5" idx="5"/>
          </p:cNvCxnSpPr>
          <p:nvPr/>
        </p:nvCxnSpPr>
        <p:spPr>
          <a:xfrm>
            <a:off x="5866178" y="3396691"/>
            <a:ext cx="217990" cy="8540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866176" y="2563739"/>
            <a:ext cx="397853" cy="44376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19"/>
          <p:cNvSpPr/>
          <p:nvPr/>
        </p:nvSpPr>
        <p:spPr>
          <a:xfrm>
            <a:off x="4860032" y="2852936"/>
            <a:ext cx="575907" cy="29271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5188326" y="2303813"/>
            <a:ext cx="1058399" cy="763819"/>
          </a:xfrm>
          <a:custGeom>
            <a:avLst/>
            <a:gdLst>
              <a:gd name="connsiteX0" fmla="*/ 60568 w 1058399"/>
              <a:gd name="connsiteY0" fmla="*/ 475013 h 763819"/>
              <a:gd name="connsiteX1" fmla="*/ 60568 w 1058399"/>
              <a:gd name="connsiteY1" fmla="*/ 475013 h 763819"/>
              <a:gd name="connsiteX2" fmla="*/ 274323 w 1058399"/>
              <a:gd name="connsiteY2" fmla="*/ 760021 h 763819"/>
              <a:gd name="connsiteX3" fmla="*/ 309949 w 1058399"/>
              <a:gd name="connsiteY3" fmla="*/ 736270 h 763819"/>
              <a:gd name="connsiteX4" fmla="*/ 381201 w 1058399"/>
              <a:gd name="connsiteY4" fmla="*/ 676893 h 763819"/>
              <a:gd name="connsiteX5" fmla="*/ 559331 w 1058399"/>
              <a:gd name="connsiteY5" fmla="*/ 653143 h 763819"/>
              <a:gd name="connsiteX6" fmla="*/ 618708 w 1058399"/>
              <a:gd name="connsiteY6" fmla="*/ 665018 h 763819"/>
              <a:gd name="connsiteX7" fmla="*/ 689960 w 1058399"/>
              <a:gd name="connsiteY7" fmla="*/ 688769 h 763819"/>
              <a:gd name="connsiteX8" fmla="*/ 701835 w 1058399"/>
              <a:gd name="connsiteY8" fmla="*/ 653143 h 763819"/>
              <a:gd name="connsiteX9" fmla="*/ 737461 w 1058399"/>
              <a:gd name="connsiteY9" fmla="*/ 641268 h 763819"/>
              <a:gd name="connsiteX10" fmla="*/ 773087 w 1058399"/>
              <a:gd name="connsiteY10" fmla="*/ 617517 h 763819"/>
              <a:gd name="connsiteX11" fmla="*/ 796838 w 1058399"/>
              <a:gd name="connsiteY11" fmla="*/ 581891 h 763819"/>
              <a:gd name="connsiteX12" fmla="*/ 832464 w 1058399"/>
              <a:gd name="connsiteY12" fmla="*/ 558140 h 763819"/>
              <a:gd name="connsiteX13" fmla="*/ 844339 w 1058399"/>
              <a:gd name="connsiteY13" fmla="*/ 522514 h 763819"/>
              <a:gd name="connsiteX14" fmla="*/ 903716 w 1058399"/>
              <a:gd name="connsiteY14" fmla="*/ 463138 h 763819"/>
              <a:gd name="connsiteX15" fmla="*/ 951217 w 1058399"/>
              <a:gd name="connsiteY15" fmla="*/ 391886 h 763819"/>
              <a:gd name="connsiteX16" fmla="*/ 963092 w 1058399"/>
              <a:gd name="connsiteY16" fmla="*/ 356260 h 763819"/>
              <a:gd name="connsiteX17" fmla="*/ 1034344 w 1058399"/>
              <a:gd name="connsiteY17" fmla="*/ 308758 h 763819"/>
              <a:gd name="connsiteX18" fmla="*/ 1058095 w 1058399"/>
              <a:gd name="connsiteY18" fmla="*/ 273132 h 763819"/>
              <a:gd name="connsiteX19" fmla="*/ 1022469 w 1058399"/>
              <a:gd name="connsiteY19" fmla="*/ 201881 h 763819"/>
              <a:gd name="connsiteX20" fmla="*/ 1010593 w 1058399"/>
              <a:gd name="connsiteY20" fmla="*/ 166255 h 763819"/>
              <a:gd name="connsiteX21" fmla="*/ 974968 w 1058399"/>
              <a:gd name="connsiteY21" fmla="*/ 142504 h 763819"/>
              <a:gd name="connsiteX22" fmla="*/ 915591 w 1058399"/>
              <a:gd name="connsiteY22" fmla="*/ 95003 h 763819"/>
              <a:gd name="connsiteX23" fmla="*/ 844339 w 1058399"/>
              <a:gd name="connsiteY23" fmla="*/ 47501 h 763819"/>
              <a:gd name="connsiteX24" fmla="*/ 773087 w 1058399"/>
              <a:gd name="connsiteY24" fmla="*/ 23751 h 763819"/>
              <a:gd name="connsiteX25" fmla="*/ 689960 w 1058399"/>
              <a:gd name="connsiteY25" fmla="*/ 0 h 763819"/>
              <a:gd name="connsiteX26" fmla="*/ 571206 w 1058399"/>
              <a:gd name="connsiteY26" fmla="*/ 23751 h 763819"/>
              <a:gd name="connsiteX27" fmla="*/ 535580 w 1058399"/>
              <a:gd name="connsiteY27" fmla="*/ 47501 h 763819"/>
              <a:gd name="connsiteX28" fmla="*/ 464329 w 1058399"/>
              <a:gd name="connsiteY28" fmla="*/ 154379 h 763819"/>
              <a:gd name="connsiteX29" fmla="*/ 440578 w 1058399"/>
              <a:gd name="connsiteY29" fmla="*/ 190005 h 763819"/>
              <a:gd name="connsiteX30" fmla="*/ 404952 w 1058399"/>
              <a:gd name="connsiteY30" fmla="*/ 201881 h 763819"/>
              <a:gd name="connsiteX31" fmla="*/ 381201 w 1058399"/>
              <a:gd name="connsiteY31" fmla="*/ 237506 h 763819"/>
              <a:gd name="connsiteX32" fmla="*/ 345575 w 1058399"/>
              <a:gd name="connsiteY32" fmla="*/ 249382 h 763819"/>
              <a:gd name="connsiteX33" fmla="*/ 24942 w 1058399"/>
              <a:gd name="connsiteY33" fmla="*/ 261257 h 763819"/>
              <a:gd name="connsiteX34" fmla="*/ 13066 w 1058399"/>
              <a:gd name="connsiteY34" fmla="*/ 296883 h 763819"/>
              <a:gd name="connsiteX35" fmla="*/ 13066 w 1058399"/>
              <a:gd name="connsiteY35" fmla="*/ 439387 h 763819"/>
              <a:gd name="connsiteX36" fmla="*/ 48692 w 1058399"/>
              <a:gd name="connsiteY36" fmla="*/ 463138 h 763819"/>
              <a:gd name="connsiteX37" fmla="*/ 60568 w 1058399"/>
              <a:gd name="connsiteY37" fmla="*/ 475013 h 76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58399" h="763819">
                <a:moveTo>
                  <a:pt x="60568" y="475013"/>
                </a:moveTo>
                <a:lnTo>
                  <a:pt x="60568" y="475013"/>
                </a:lnTo>
                <a:cubicBezTo>
                  <a:pt x="390863" y="494442"/>
                  <a:pt x="208903" y="416565"/>
                  <a:pt x="274323" y="760021"/>
                </a:cubicBezTo>
                <a:cubicBezTo>
                  <a:pt x="276994" y="774041"/>
                  <a:pt x="298985" y="745407"/>
                  <a:pt x="309949" y="736270"/>
                </a:cubicBezTo>
                <a:cubicBezTo>
                  <a:pt x="349342" y="703442"/>
                  <a:pt x="336977" y="699005"/>
                  <a:pt x="381201" y="676893"/>
                </a:cubicBezTo>
                <a:cubicBezTo>
                  <a:pt x="429707" y="652640"/>
                  <a:pt x="527500" y="655795"/>
                  <a:pt x="559331" y="653143"/>
                </a:cubicBezTo>
                <a:cubicBezTo>
                  <a:pt x="579123" y="657101"/>
                  <a:pt x="599235" y="659707"/>
                  <a:pt x="618708" y="665018"/>
                </a:cubicBezTo>
                <a:cubicBezTo>
                  <a:pt x="642861" y="671605"/>
                  <a:pt x="689960" y="688769"/>
                  <a:pt x="689960" y="688769"/>
                </a:cubicBezTo>
                <a:cubicBezTo>
                  <a:pt x="693918" y="676894"/>
                  <a:pt x="692984" y="661994"/>
                  <a:pt x="701835" y="653143"/>
                </a:cubicBezTo>
                <a:cubicBezTo>
                  <a:pt x="710686" y="644292"/>
                  <a:pt x="726265" y="646866"/>
                  <a:pt x="737461" y="641268"/>
                </a:cubicBezTo>
                <a:cubicBezTo>
                  <a:pt x="750227" y="634885"/>
                  <a:pt x="761212" y="625434"/>
                  <a:pt x="773087" y="617517"/>
                </a:cubicBezTo>
                <a:cubicBezTo>
                  <a:pt x="781004" y="605642"/>
                  <a:pt x="786746" y="591983"/>
                  <a:pt x="796838" y="581891"/>
                </a:cubicBezTo>
                <a:cubicBezTo>
                  <a:pt x="806930" y="571799"/>
                  <a:pt x="823548" y="569285"/>
                  <a:pt x="832464" y="558140"/>
                </a:cubicBezTo>
                <a:cubicBezTo>
                  <a:pt x="840284" y="548365"/>
                  <a:pt x="838741" y="533710"/>
                  <a:pt x="844339" y="522514"/>
                </a:cubicBezTo>
                <a:cubicBezTo>
                  <a:pt x="864131" y="482930"/>
                  <a:pt x="868090" y="486888"/>
                  <a:pt x="903716" y="463138"/>
                </a:cubicBezTo>
                <a:cubicBezTo>
                  <a:pt x="919550" y="439387"/>
                  <a:pt x="942191" y="418966"/>
                  <a:pt x="951217" y="391886"/>
                </a:cubicBezTo>
                <a:cubicBezTo>
                  <a:pt x="955175" y="380011"/>
                  <a:pt x="954241" y="365111"/>
                  <a:pt x="963092" y="356260"/>
                </a:cubicBezTo>
                <a:cubicBezTo>
                  <a:pt x="983276" y="336076"/>
                  <a:pt x="1034344" y="308758"/>
                  <a:pt x="1034344" y="308758"/>
                </a:cubicBezTo>
                <a:cubicBezTo>
                  <a:pt x="1042261" y="296883"/>
                  <a:pt x="1055749" y="287210"/>
                  <a:pt x="1058095" y="273132"/>
                </a:cubicBezTo>
                <a:cubicBezTo>
                  <a:pt x="1061826" y="250747"/>
                  <a:pt x="1030223" y="217388"/>
                  <a:pt x="1022469" y="201881"/>
                </a:cubicBezTo>
                <a:cubicBezTo>
                  <a:pt x="1016871" y="190685"/>
                  <a:pt x="1018413" y="176030"/>
                  <a:pt x="1010593" y="166255"/>
                </a:cubicBezTo>
                <a:cubicBezTo>
                  <a:pt x="1001677" y="155110"/>
                  <a:pt x="986843" y="150421"/>
                  <a:pt x="974968" y="142504"/>
                </a:cubicBezTo>
                <a:cubicBezTo>
                  <a:pt x="931082" y="76676"/>
                  <a:pt x="976326" y="128745"/>
                  <a:pt x="915591" y="95003"/>
                </a:cubicBezTo>
                <a:cubicBezTo>
                  <a:pt x="890638" y="81140"/>
                  <a:pt x="871419" y="56527"/>
                  <a:pt x="844339" y="47501"/>
                </a:cubicBezTo>
                <a:cubicBezTo>
                  <a:pt x="820588" y="39584"/>
                  <a:pt x="797375" y="29823"/>
                  <a:pt x="773087" y="23751"/>
                </a:cubicBezTo>
                <a:cubicBezTo>
                  <a:pt x="713442" y="8839"/>
                  <a:pt x="741070" y="17036"/>
                  <a:pt x="689960" y="0"/>
                </a:cubicBezTo>
                <a:cubicBezTo>
                  <a:pt x="673879" y="2680"/>
                  <a:pt x="593757" y="14086"/>
                  <a:pt x="571206" y="23751"/>
                </a:cubicBezTo>
                <a:cubicBezTo>
                  <a:pt x="558088" y="29373"/>
                  <a:pt x="547455" y="39584"/>
                  <a:pt x="535580" y="47501"/>
                </a:cubicBezTo>
                <a:lnTo>
                  <a:pt x="464329" y="154379"/>
                </a:lnTo>
                <a:cubicBezTo>
                  <a:pt x="456412" y="166254"/>
                  <a:pt x="454118" y="185491"/>
                  <a:pt x="440578" y="190005"/>
                </a:cubicBezTo>
                <a:lnTo>
                  <a:pt x="404952" y="201881"/>
                </a:lnTo>
                <a:cubicBezTo>
                  <a:pt x="397035" y="213756"/>
                  <a:pt x="392346" y="228590"/>
                  <a:pt x="381201" y="237506"/>
                </a:cubicBezTo>
                <a:cubicBezTo>
                  <a:pt x="371426" y="245326"/>
                  <a:pt x="358065" y="248549"/>
                  <a:pt x="345575" y="249382"/>
                </a:cubicBezTo>
                <a:cubicBezTo>
                  <a:pt x="238861" y="256496"/>
                  <a:pt x="131820" y="257299"/>
                  <a:pt x="24942" y="261257"/>
                </a:cubicBezTo>
                <a:cubicBezTo>
                  <a:pt x="20983" y="273132"/>
                  <a:pt x="16102" y="284739"/>
                  <a:pt x="13066" y="296883"/>
                </a:cubicBezTo>
                <a:cubicBezTo>
                  <a:pt x="996" y="345164"/>
                  <a:pt x="-9005" y="389728"/>
                  <a:pt x="13066" y="439387"/>
                </a:cubicBezTo>
                <a:cubicBezTo>
                  <a:pt x="18863" y="452429"/>
                  <a:pt x="35152" y="458625"/>
                  <a:pt x="48692" y="463138"/>
                </a:cubicBezTo>
                <a:cubicBezTo>
                  <a:pt x="59958" y="466893"/>
                  <a:pt x="58589" y="473034"/>
                  <a:pt x="60568" y="475013"/>
                </a:cubicBez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102357" y="2316409"/>
            <a:ext cx="1152129" cy="4616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UNIQLO</a:t>
            </a:r>
          </a:p>
          <a:p>
            <a:r>
              <a:rPr lang="zh-CN" altLang="en-US" sz="1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已封闭施工</a:t>
            </a:r>
            <a:endParaRPr lang="zh-CN" altLang="en-US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5973288" y="2755075"/>
            <a:ext cx="1056904" cy="1056904"/>
          </a:xfrm>
          <a:custGeom>
            <a:avLst/>
            <a:gdLst>
              <a:gd name="connsiteX0" fmla="*/ 593767 w 1056904"/>
              <a:gd name="connsiteY0" fmla="*/ 0 h 1056904"/>
              <a:gd name="connsiteX1" fmla="*/ 593767 w 1056904"/>
              <a:gd name="connsiteY1" fmla="*/ 0 h 1056904"/>
              <a:gd name="connsiteX2" fmla="*/ 498764 w 1056904"/>
              <a:gd name="connsiteY2" fmla="*/ 59377 h 1056904"/>
              <a:gd name="connsiteX3" fmla="*/ 486889 w 1056904"/>
              <a:gd name="connsiteY3" fmla="*/ 95003 h 1056904"/>
              <a:gd name="connsiteX4" fmla="*/ 451263 w 1056904"/>
              <a:gd name="connsiteY4" fmla="*/ 118754 h 1056904"/>
              <a:gd name="connsiteX5" fmla="*/ 403761 w 1056904"/>
              <a:gd name="connsiteY5" fmla="*/ 178130 h 1056904"/>
              <a:gd name="connsiteX6" fmla="*/ 391886 w 1056904"/>
              <a:gd name="connsiteY6" fmla="*/ 213756 h 1056904"/>
              <a:gd name="connsiteX7" fmla="*/ 273133 w 1056904"/>
              <a:gd name="connsiteY7" fmla="*/ 213756 h 1056904"/>
              <a:gd name="connsiteX8" fmla="*/ 225631 w 1056904"/>
              <a:gd name="connsiteY8" fmla="*/ 285008 h 1056904"/>
              <a:gd name="connsiteX9" fmla="*/ 201881 w 1056904"/>
              <a:gd name="connsiteY9" fmla="*/ 320634 h 1056904"/>
              <a:gd name="connsiteX10" fmla="*/ 166255 w 1056904"/>
              <a:gd name="connsiteY10" fmla="*/ 332509 h 1056904"/>
              <a:gd name="connsiteX11" fmla="*/ 95003 w 1056904"/>
              <a:gd name="connsiteY11" fmla="*/ 391886 h 1056904"/>
              <a:gd name="connsiteX12" fmla="*/ 71252 w 1056904"/>
              <a:gd name="connsiteY12" fmla="*/ 427512 h 1056904"/>
              <a:gd name="connsiteX13" fmla="*/ 0 w 1056904"/>
              <a:gd name="connsiteY13" fmla="*/ 475013 h 1056904"/>
              <a:gd name="connsiteX14" fmla="*/ 35626 w 1056904"/>
              <a:gd name="connsiteY14" fmla="*/ 486889 h 1056904"/>
              <a:gd name="connsiteX15" fmla="*/ 59377 w 1056904"/>
              <a:gd name="connsiteY15" fmla="*/ 558141 h 1056904"/>
              <a:gd name="connsiteX16" fmla="*/ 71252 w 1056904"/>
              <a:gd name="connsiteY16" fmla="*/ 724395 h 1056904"/>
              <a:gd name="connsiteX17" fmla="*/ 415637 w 1056904"/>
              <a:gd name="connsiteY17" fmla="*/ 712520 h 1056904"/>
              <a:gd name="connsiteX18" fmla="*/ 510639 w 1056904"/>
              <a:gd name="connsiteY18" fmla="*/ 724395 h 1056904"/>
              <a:gd name="connsiteX19" fmla="*/ 522515 w 1056904"/>
              <a:gd name="connsiteY19" fmla="*/ 760021 h 1056904"/>
              <a:gd name="connsiteX20" fmla="*/ 534390 w 1056904"/>
              <a:gd name="connsiteY20" fmla="*/ 1021278 h 1056904"/>
              <a:gd name="connsiteX21" fmla="*/ 581891 w 1056904"/>
              <a:gd name="connsiteY21" fmla="*/ 1045029 h 1056904"/>
              <a:gd name="connsiteX22" fmla="*/ 665018 w 1056904"/>
              <a:gd name="connsiteY22" fmla="*/ 1056904 h 1056904"/>
              <a:gd name="connsiteX23" fmla="*/ 1009403 w 1056904"/>
              <a:gd name="connsiteY23" fmla="*/ 1045029 h 1056904"/>
              <a:gd name="connsiteX24" fmla="*/ 1045029 w 1056904"/>
              <a:gd name="connsiteY24" fmla="*/ 1033154 h 1056904"/>
              <a:gd name="connsiteX25" fmla="*/ 1056904 w 1056904"/>
              <a:gd name="connsiteY25" fmla="*/ 736270 h 1056904"/>
              <a:gd name="connsiteX26" fmla="*/ 1045029 w 1056904"/>
              <a:gd name="connsiteY26" fmla="*/ 415637 h 1056904"/>
              <a:gd name="connsiteX27" fmla="*/ 1021278 w 1056904"/>
              <a:gd name="connsiteY27" fmla="*/ 344385 h 1056904"/>
              <a:gd name="connsiteX28" fmla="*/ 950026 w 1056904"/>
              <a:gd name="connsiteY28" fmla="*/ 308759 h 1056904"/>
              <a:gd name="connsiteX29" fmla="*/ 914400 w 1056904"/>
              <a:gd name="connsiteY29" fmla="*/ 285008 h 1056904"/>
              <a:gd name="connsiteX30" fmla="*/ 890650 w 1056904"/>
              <a:gd name="connsiteY30" fmla="*/ 249382 h 1056904"/>
              <a:gd name="connsiteX31" fmla="*/ 855024 w 1056904"/>
              <a:gd name="connsiteY31" fmla="*/ 237507 h 1056904"/>
              <a:gd name="connsiteX32" fmla="*/ 783772 w 1056904"/>
              <a:gd name="connsiteY32" fmla="*/ 201881 h 1056904"/>
              <a:gd name="connsiteX33" fmla="*/ 748146 w 1056904"/>
              <a:gd name="connsiteY33" fmla="*/ 178130 h 1056904"/>
              <a:gd name="connsiteX34" fmla="*/ 688769 w 1056904"/>
              <a:gd name="connsiteY34" fmla="*/ 130629 h 1056904"/>
              <a:gd name="connsiteX35" fmla="*/ 629393 w 1056904"/>
              <a:gd name="connsiteY35" fmla="*/ 83128 h 1056904"/>
              <a:gd name="connsiteX36" fmla="*/ 593767 w 1056904"/>
              <a:gd name="connsiteY36" fmla="*/ 0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56904" h="1056904">
                <a:moveTo>
                  <a:pt x="593767" y="0"/>
                </a:moveTo>
                <a:lnTo>
                  <a:pt x="593767" y="0"/>
                </a:lnTo>
                <a:cubicBezTo>
                  <a:pt x="562099" y="19792"/>
                  <a:pt x="526675" y="34567"/>
                  <a:pt x="498764" y="59377"/>
                </a:cubicBezTo>
                <a:cubicBezTo>
                  <a:pt x="489408" y="67693"/>
                  <a:pt x="494709" y="85228"/>
                  <a:pt x="486889" y="95003"/>
                </a:cubicBezTo>
                <a:cubicBezTo>
                  <a:pt x="477973" y="106148"/>
                  <a:pt x="463138" y="110837"/>
                  <a:pt x="451263" y="118754"/>
                </a:cubicBezTo>
                <a:cubicBezTo>
                  <a:pt x="421411" y="208304"/>
                  <a:pt x="465151" y="101392"/>
                  <a:pt x="403761" y="178130"/>
                </a:cubicBezTo>
                <a:cubicBezTo>
                  <a:pt x="395941" y="187905"/>
                  <a:pt x="395844" y="201881"/>
                  <a:pt x="391886" y="213756"/>
                </a:cubicBezTo>
                <a:cubicBezTo>
                  <a:pt x="367260" y="209652"/>
                  <a:pt x="301477" y="188955"/>
                  <a:pt x="273133" y="213756"/>
                </a:cubicBezTo>
                <a:cubicBezTo>
                  <a:pt x="251651" y="232553"/>
                  <a:pt x="241465" y="261257"/>
                  <a:pt x="225631" y="285008"/>
                </a:cubicBezTo>
                <a:cubicBezTo>
                  <a:pt x="217714" y="296883"/>
                  <a:pt x="215421" y="316121"/>
                  <a:pt x="201881" y="320634"/>
                </a:cubicBezTo>
                <a:lnTo>
                  <a:pt x="166255" y="332509"/>
                </a:lnTo>
                <a:cubicBezTo>
                  <a:pt x="108389" y="419306"/>
                  <a:pt x="185404" y="316552"/>
                  <a:pt x="95003" y="391886"/>
                </a:cubicBezTo>
                <a:cubicBezTo>
                  <a:pt x="84039" y="401023"/>
                  <a:pt x="81993" y="418114"/>
                  <a:pt x="71252" y="427512"/>
                </a:cubicBezTo>
                <a:cubicBezTo>
                  <a:pt x="49770" y="446309"/>
                  <a:pt x="0" y="475013"/>
                  <a:pt x="0" y="475013"/>
                </a:cubicBezTo>
                <a:cubicBezTo>
                  <a:pt x="11875" y="478972"/>
                  <a:pt x="28350" y="476703"/>
                  <a:pt x="35626" y="486889"/>
                </a:cubicBezTo>
                <a:cubicBezTo>
                  <a:pt x="50178" y="507261"/>
                  <a:pt x="59377" y="558141"/>
                  <a:pt x="59377" y="558141"/>
                </a:cubicBezTo>
                <a:cubicBezTo>
                  <a:pt x="63335" y="613559"/>
                  <a:pt x="20273" y="702304"/>
                  <a:pt x="71252" y="724395"/>
                </a:cubicBezTo>
                <a:cubicBezTo>
                  <a:pt x="176645" y="770065"/>
                  <a:pt x="300774" y="712520"/>
                  <a:pt x="415637" y="712520"/>
                </a:cubicBezTo>
                <a:cubicBezTo>
                  <a:pt x="447551" y="712520"/>
                  <a:pt x="478972" y="720437"/>
                  <a:pt x="510639" y="724395"/>
                </a:cubicBezTo>
                <a:cubicBezTo>
                  <a:pt x="514598" y="736270"/>
                  <a:pt x="521517" y="747543"/>
                  <a:pt x="522515" y="760021"/>
                </a:cubicBezTo>
                <a:cubicBezTo>
                  <a:pt x="529467" y="846919"/>
                  <a:pt x="516610" y="935935"/>
                  <a:pt x="534390" y="1021278"/>
                </a:cubicBezTo>
                <a:cubicBezTo>
                  <a:pt x="538000" y="1038609"/>
                  <a:pt x="564812" y="1040371"/>
                  <a:pt x="581891" y="1045029"/>
                </a:cubicBezTo>
                <a:cubicBezTo>
                  <a:pt x="608895" y="1052394"/>
                  <a:pt x="637309" y="1052946"/>
                  <a:pt x="665018" y="1056904"/>
                </a:cubicBezTo>
                <a:cubicBezTo>
                  <a:pt x="779813" y="1052946"/>
                  <a:pt x="894763" y="1052194"/>
                  <a:pt x="1009403" y="1045029"/>
                </a:cubicBezTo>
                <a:cubicBezTo>
                  <a:pt x="1021896" y="1044248"/>
                  <a:pt x="1043126" y="1045526"/>
                  <a:pt x="1045029" y="1033154"/>
                </a:cubicBezTo>
                <a:cubicBezTo>
                  <a:pt x="1060089" y="935265"/>
                  <a:pt x="1052946" y="835231"/>
                  <a:pt x="1056904" y="736270"/>
                </a:cubicBezTo>
                <a:cubicBezTo>
                  <a:pt x="1052946" y="629392"/>
                  <a:pt x="1054712" y="522149"/>
                  <a:pt x="1045029" y="415637"/>
                </a:cubicBezTo>
                <a:cubicBezTo>
                  <a:pt x="1042762" y="390704"/>
                  <a:pt x="1042109" y="358272"/>
                  <a:pt x="1021278" y="344385"/>
                </a:cubicBezTo>
                <a:cubicBezTo>
                  <a:pt x="975237" y="313690"/>
                  <a:pt x="999192" y="325147"/>
                  <a:pt x="950026" y="308759"/>
                </a:cubicBezTo>
                <a:cubicBezTo>
                  <a:pt x="938151" y="300842"/>
                  <a:pt x="924492" y="295100"/>
                  <a:pt x="914400" y="285008"/>
                </a:cubicBezTo>
                <a:cubicBezTo>
                  <a:pt x="904308" y="274916"/>
                  <a:pt x="901795" y="258298"/>
                  <a:pt x="890650" y="249382"/>
                </a:cubicBezTo>
                <a:cubicBezTo>
                  <a:pt x="880875" y="241562"/>
                  <a:pt x="866899" y="241465"/>
                  <a:pt x="855024" y="237507"/>
                </a:cubicBezTo>
                <a:cubicBezTo>
                  <a:pt x="752924" y="169440"/>
                  <a:pt x="882104" y="251047"/>
                  <a:pt x="783772" y="201881"/>
                </a:cubicBezTo>
                <a:cubicBezTo>
                  <a:pt x="771006" y="195498"/>
                  <a:pt x="760021" y="186047"/>
                  <a:pt x="748146" y="178130"/>
                </a:cubicBezTo>
                <a:cubicBezTo>
                  <a:pt x="680079" y="76030"/>
                  <a:pt x="770713" y="196183"/>
                  <a:pt x="688769" y="130629"/>
                </a:cubicBezTo>
                <a:cubicBezTo>
                  <a:pt x="612033" y="69241"/>
                  <a:pt x="718938" y="112976"/>
                  <a:pt x="629393" y="83128"/>
                </a:cubicBezTo>
                <a:cubicBezTo>
                  <a:pt x="600732" y="40137"/>
                  <a:pt x="599705" y="13855"/>
                  <a:pt x="593767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FF0000"/>
                </a:solidFill>
              </a:rPr>
              <a:t>CACHE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CACHE</a:t>
            </a:r>
            <a:r>
              <a:rPr lang="zh-CN" altLang="en-US" sz="1200" dirty="0" smtClean="0">
                <a:solidFill>
                  <a:srgbClr val="FF0000"/>
                </a:solidFill>
              </a:rPr>
              <a:t> </a:t>
            </a:r>
            <a:endParaRPr lang="en-US" altLang="zh-CN" sz="1200" dirty="0" smtClean="0">
              <a:solidFill>
                <a:srgbClr val="FF0000"/>
              </a:solidFill>
            </a:endParaRPr>
          </a:p>
        </p:txBody>
      </p:sp>
      <p:sp>
        <p:nvSpPr>
          <p:cNvPr id="31" name="上箭头 30"/>
          <p:cNvSpPr/>
          <p:nvPr/>
        </p:nvSpPr>
        <p:spPr>
          <a:xfrm>
            <a:off x="6299209" y="1293474"/>
            <a:ext cx="215041" cy="1022935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>
            <a:stCxn id="5" idx="2"/>
          </p:cNvCxnSpPr>
          <p:nvPr/>
        </p:nvCxnSpPr>
        <p:spPr>
          <a:xfrm flipH="1">
            <a:off x="4004576" y="3218480"/>
            <a:ext cx="1431363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6" name="任意多边形 2055"/>
          <p:cNvSpPr/>
          <p:nvPr/>
        </p:nvSpPr>
        <p:spPr>
          <a:xfrm>
            <a:off x="5997039" y="3490920"/>
            <a:ext cx="486888" cy="356821"/>
          </a:xfrm>
          <a:custGeom>
            <a:avLst/>
            <a:gdLst>
              <a:gd name="connsiteX0" fmla="*/ 47501 w 486888"/>
              <a:gd name="connsiteY0" fmla="*/ 425 h 356821"/>
              <a:gd name="connsiteX1" fmla="*/ 0 w 486888"/>
              <a:gd name="connsiteY1" fmla="*/ 47927 h 356821"/>
              <a:gd name="connsiteX2" fmla="*/ 0 w 486888"/>
              <a:gd name="connsiteY2" fmla="*/ 47927 h 356821"/>
              <a:gd name="connsiteX3" fmla="*/ 118753 w 486888"/>
              <a:gd name="connsiteY3" fmla="*/ 202306 h 356821"/>
              <a:gd name="connsiteX4" fmla="*/ 130629 w 486888"/>
              <a:gd name="connsiteY4" fmla="*/ 237932 h 356821"/>
              <a:gd name="connsiteX5" fmla="*/ 154379 w 486888"/>
              <a:gd name="connsiteY5" fmla="*/ 321059 h 356821"/>
              <a:gd name="connsiteX6" fmla="*/ 201880 w 486888"/>
              <a:gd name="connsiteY6" fmla="*/ 344810 h 356821"/>
              <a:gd name="connsiteX7" fmla="*/ 201880 w 486888"/>
              <a:gd name="connsiteY7" fmla="*/ 344810 h 356821"/>
              <a:gd name="connsiteX8" fmla="*/ 475013 w 486888"/>
              <a:gd name="connsiteY8" fmla="*/ 332935 h 356821"/>
              <a:gd name="connsiteX9" fmla="*/ 486888 w 486888"/>
              <a:gd name="connsiteY9" fmla="*/ 332935 h 356821"/>
              <a:gd name="connsiteX10" fmla="*/ 486888 w 486888"/>
              <a:gd name="connsiteY10" fmla="*/ 24176 h 356821"/>
              <a:gd name="connsiteX11" fmla="*/ 486888 w 486888"/>
              <a:gd name="connsiteY11" fmla="*/ 24176 h 356821"/>
              <a:gd name="connsiteX12" fmla="*/ 380010 w 486888"/>
              <a:gd name="connsiteY12" fmla="*/ 425 h 356821"/>
              <a:gd name="connsiteX13" fmla="*/ 225631 w 486888"/>
              <a:gd name="connsiteY13" fmla="*/ 12301 h 356821"/>
              <a:gd name="connsiteX14" fmla="*/ 190005 w 486888"/>
              <a:gd name="connsiteY14" fmla="*/ 24176 h 356821"/>
              <a:gd name="connsiteX15" fmla="*/ 47501 w 486888"/>
              <a:gd name="connsiteY15" fmla="*/ 425 h 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6888" h="356821">
                <a:moveTo>
                  <a:pt x="47501" y="425"/>
                </a:moveTo>
                <a:lnTo>
                  <a:pt x="0" y="47927"/>
                </a:lnTo>
                <a:lnTo>
                  <a:pt x="0" y="47927"/>
                </a:lnTo>
                <a:cubicBezTo>
                  <a:pt x="18966" y="70054"/>
                  <a:pt x="106434" y="165351"/>
                  <a:pt x="118753" y="202306"/>
                </a:cubicBezTo>
                <a:cubicBezTo>
                  <a:pt x="122712" y="214181"/>
                  <a:pt x="127190" y="225896"/>
                  <a:pt x="130629" y="237932"/>
                </a:cubicBezTo>
                <a:cubicBezTo>
                  <a:pt x="135702" y="255687"/>
                  <a:pt x="144888" y="302078"/>
                  <a:pt x="154379" y="321059"/>
                </a:cubicBezTo>
                <a:cubicBezTo>
                  <a:pt x="177307" y="366916"/>
                  <a:pt x="168919" y="361290"/>
                  <a:pt x="201880" y="344810"/>
                </a:cubicBezTo>
                <a:lnTo>
                  <a:pt x="201880" y="344810"/>
                </a:lnTo>
                <a:lnTo>
                  <a:pt x="475013" y="332935"/>
                </a:lnTo>
                <a:lnTo>
                  <a:pt x="486888" y="332935"/>
                </a:lnTo>
                <a:lnTo>
                  <a:pt x="486888" y="24176"/>
                </a:lnTo>
                <a:lnTo>
                  <a:pt x="486888" y="24176"/>
                </a:lnTo>
                <a:cubicBezTo>
                  <a:pt x="451262" y="16259"/>
                  <a:pt x="416467" y="2082"/>
                  <a:pt x="380010" y="425"/>
                </a:cubicBezTo>
                <a:cubicBezTo>
                  <a:pt x="328452" y="-1919"/>
                  <a:pt x="276844" y="5899"/>
                  <a:pt x="225631" y="12301"/>
                </a:cubicBezTo>
                <a:cubicBezTo>
                  <a:pt x="213210" y="13854"/>
                  <a:pt x="202486" y="23216"/>
                  <a:pt x="190005" y="24176"/>
                </a:cubicBezTo>
                <a:cubicBezTo>
                  <a:pt x="150537" y="27212"/>
                  <a:pt x="110836" y="24176"/>
                  <a:pt x="47501" y="425"/>
                </a:cubicBez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4" name="任意多边形 2063"/>
          <p:cNvSpPr/>
          <p:nvPr/>
        </p:nvSpPr>
        <p:spPr>
          <a:xfrm>
            <a:off x="4879760" y="3121677"/>
            <a:ext cx="678168" cy="452796"/>
          </a:xfrm>
          <a:custGeom>
            <a:avLst/>
            <a:gdLst>
              <a:gd name="connsiteX0" fmla="*/ 582889 w 678168"/>
              <a:gd name="connsiteY0" fmla="*/ 250915 h 452796"/>
              <a:gd name="connsiteX1" fmla="*/ 582889 w 678168"/>
              <a:gd name="connsiteY1" fmla="*/ 250915 h 452796"/>
              <a:gd name="connsiteX2" fmla="*/ 487887 w 678168"/>
              <a:gd name="connsiteY2" fmla="*/ 191539 h 452796"/>
              <a:gd name="connsiteX3" fmla="*/ 452261 w 678168"/>
              <a:gd name="connsiteY3" fmla="*/ 179663 h 452796"/>
              <a:gd name="connsiteX4" fmla="*/ 416635 w 678168"/>
              <a:gd name="connsiteY4" fmla="*/ 155913 h 452796"/>
              <a:gd name="connsiteX5" fmla="*/ 297882 w 678168"/>
              <a:gd name="connsiteY5" fmla="*/ 120287 h 452796"/>
              <a:gd name="connsiteX6" fmla="*/ 226630 w 678168"/>
              <a:gd name="connsiteY6" fmla="*/ 96536 h 452796"/>
              <a:gd name="connsiteX7" fmla="*/ 107876 w 678168"/>
              <a:gd name="connsiteY7" fmla="*/ 60910 h 452796"/>
              <a:gd name="connsiteX8" fmla="*/ 72250 w 678168"/>
              <a:gd name="connsiteY8" fmla="*/ 49035 h 452796"/>
              <a:gd name="connsiteX9" fmla="*/ 36624 w 678168"/>
              <a:gd name="connsiteY9" fmla="*/ 37159 h 452796"/>
              <a:gd name="connsiteX10" fmla="*/ 998 w 678168"/>
              <a:gd name="connsiteY10" fmla="*/ 37159 h 452796"/>
              <a:gd name="connsiteX11" fmla="*/ 24749 w 678168"/>
              <a:gd name="connsiteY11" fmla="*/ 440920 h 452796"/>
              <a:gd name="connsiteX12" fmla="*/ 131627 w 678168"/>
              <a:gd name="connsiteY12" fmla="*/ 369668 h 452796"/>
              <a:gd name="connsiteX13" fmla="*/ 167253 w 678168"/>
              <a:gd name="connsiteY13" fmla="*/ 357793 h 452796"/>
              <a:gd name="connsiteX14" fmla="*/ 297882 w 678168"/>
              <a:gd name="connsiteY14" fmla="*/ 345918 h 452796"/>
              <a:gd name="connsiteX15" fmla="*/ 369134 w 678168"/>
              <a:gd name="connsiteY15" fmla="*/ 357793 h 452796"/>
              <a:gd name="connsiteX16" fmla="*/ 381009 w 678168"/>
              <a:gd name="connsiteY16" fmla="*/ 393419 h 452796"/>
              <a:gd name="connsiteX17" fmla="*/ 416635 w 678168"/>
              <a:gd name="connsiteY17" fmla="*/ 429045 h 452796"/>
              <a:gd name="connsiteX18" fmla="*/ 487887 w 678168"/>
              <a:gd name="connsiteY18" fmla="*/ 452796 h 452796"/>
              <a:gd name="connsiteX19" fmla="*/ 594765 w 678168"/>
              <a:gd name="connsiteY19" fmla="*/ 393419 h 452796"/>
              <a:gd name="connsiteX20" fmla="*/ 630391 w 678168"/>
              <a:gd name="connsiteY20" fmla="*/ 369668 h 452796"/>
              <a:gd name="connsiteX21" fmla="*/ 666017 w 678168"/>
              <a:gd name="connsiteY21" fmla="*/ 357793 h 452796"/>
              <a:gd name="connsiteX22" fmla="*/ 677892 w 678168"/>
              <a:gd name="connsiteY22" fmla="*/ 322167 h 452796"/>
              <a:gd name="connsiteX23" fmla="*/ 606640 w 678168"/>
              <a:gd name="connsiteY23" fmla="*/ 274666 h 452796"/>
              <a:gd name="connsiteX24" fmla="*/ 582889 w 678168"/>
              <a:gd name="connsiteY24" fmla="*/ 250915 h 45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8168" h="452796">
                <a:moveTo>
                  <a:pt x="582889" y="250915"/>
                </a:moveTo>
                <a:lnTo>
                  <a:pt x="582889" y="250915"/>
                </a:lnTo>
                <a:cubicBezTo>
                  <a:pt x="551222" y="231123"/>
                  <a:pt x="520671" y="209421"/>
                  <a:pt x="487887" y="191539"/>
                </a:cubicBezTo>
                <a:cubicBezTo>
                  <a:pt x="476898" y="185545"/>
                  <a:pt x="463457" y="185261"/>
                  <a:pt x="452261" y="179663"/>
                </a:cubicBezTo>
                <a:cubicBezTo>
                  <a:pt x="439496" y="173280"/>
                  <a:pt x="429677" y="161709"/>
                  <a:pt x="416635" y="155913"/>
                </a:cubicBezTo>
                <a:cubicBezTo>
                  <a:pt x="358492" y="130072"/>
                  <a:pt x="351031" y="136232"/>
                  <a:pt x="297882" y="120287"/>
                </a:cubicBezTo>
                <a:cubicBezTo>
                  <a:pt x="273902" y="113093"/>
                  <a:pt x="250918" y="102608"/>
                  <a:pt x="226630" y="96536"/>
                </a:cubicBezTo>
                <a:cubicBezTo>
                  <a:pt x="154837" y="78588"/>
                  <a:pt x="194617" y="89824"/>
                  <a:pt x="107876" y="60910"/>
                </a:cubicBezTo>
                <a:lnTo>
                  <a:pt x="72250" y="49035"/>
                </a:lnTo>
                <a:lnTo>
                  <a:pt x="36624" y="37159"/>
                </a:lnTo>
                <a:cubicBezTo>
                  <a:pt x="24617" y="19148"/>
                  <a:pt x="998" y="-36592"/>
                  <a:pt x="998" y="37159"/>
                </a:cubicBezTo>
                <a:cubicBezTo>
                  <a:pt x="998" y="338857"/>
                  <a:pt x="-7443" y="279957"/>
                  <a:pt x="24749" y="440920"/>
                </a:cubicBezTo>
                <a:cubicBezTo>
                  <a:pt x="212766" y="417419"/>
                  <a:pt x="67333" y="466109"/>
                  <a:pt x="131627" y="369668"/>
                </a:cubicBezTo>
                <a:cubicBezTo>
                  <a:pt x="138571" y="359253"/>
                  <a:pt x="154861" y="359563"/>
                  <a:pt x="167253" y="357793"/>
                </a:cubicBezTo>
                <a:cubicBezTo>
                  <a:pt x="210536" y="351610"/>
                  <a:pt x="254339" y="349876"/>
                  <a:pt x="297882" y="345918"/>
                </a:cubicBezTo>
                <a:cubicBezTo>
                  <a:pt x="321633" y="349876"/>
                  <a:pt x="348228" y="345847"/>
                  <a:pt x="369134" y="357793"/>
                </a:cubicBezTo>
                <a:cubicBezTo>
                  <a:pt x="380002" y="364003"/>
                  <a:pt x="374065" y="383004"/>
                  <a:pt x="381009" y="393419"/>
                </a:cubicBezTo>
                <a:cubicBezTo>
                  <a:pt x="390325" y="407393"/>
                  <a:pt x="401954" y="420889"/>
                  <a:pt x="416635" y="429045"/>
                </a:cubicBezTo>
                <a:cubicBezTo>
                  <a:pt x="438520" y="441203"/>
                  <a:pt x="487887" y="452796"/>
                  <a:pt x="487887" y="452796"/>
                </a:cubicBezTo>
                <a:cubicBezTo>
                  <a:pt x="550592" y="431893"/>
                  <a:pt x="513099" y="447863"/>
                  <a:pt x="594765" y="393419"/>
                </a:cubicBezTo>
                <a:cubicBezTo>
                  <a:pt x="606640" y="385502"/>
                  <a:pt x="616851" y="374181"/>
                  <a:pt x="630391" y="369668"/>
                </a:cubicBezTo>
                <a:lnTo>
                  <a:pt x="666017" y="357793"/>
                </a:lnTo>
                <a:cubicBezTo>
                  <a:pt x="669975" y="345918"/>
                  <a:pt x="679950" y="334514"/>
                  <a:pt x="677892" y="322167"/>
                </a:cubicBezTo>
                <a:cubicBezTo>
                  <a:pt x="671160" y="281777"/>
                  <a:pt x="638173" y="279921"/>
                  <a:pt x="606640" y="274666"/>
                </a:cubicBezTo>
                <a:cubicBezTo>
                  <a:pt x="598831" y="273364"/>
                  <a:pt x="586847" y="254873"/>
                  <a:pt x="582889" y="250915"/>
                </a:cubicBez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6" name="任意多边形 2065"/>
          <p:cNvSpPr/>
          <p:nvPr/>
        </p:nvSpPr>
        <p:spPr>
          <a:xfrm>
            <a:off x="5508812" y="3503221"/>
            <a:ext cx="274471" cy="243011"/>
          </a:xfrm>
          <a:custGeom>
            <a:avLst/>
            <a:gdLst>
              <a:gd name="connsiteX0" fmla="*/ 143843 w 274471"/>
              <a:gd name="connsiteY0" fmla="*/ 0 h 243011"/>
              <a:gd name="connsiteX1" fmla="*/ 143843 w 274471"/>
              <a:gd name="connsiteY1" fmla="*/ 0 h 243011"/>
              <a:gd name="connsiteX2" fmla="*/ 60715 w 274471"/>
              <a:gd name="connsiteY2" fmla="*/ 71252 h 243011"/>
              <a:gd name="connsiteX3" fmla="*/ 13214 w 274471"/>
              <a:gd name="connsiteY3" fmla="*/ 118753 h 243011"/>
              <a:gd name="connsiteX4" fmla="*/ 1339 w 274471"/>
              <a:gd name="connsiteY4" fmla="*/ 154379 h 243011"/>
              <a:gd name="connsiteX5" fmla="*/ 36965 w 274471"/>
              <a:gd name="connsiteY5" fmla="*/ 166254 h 243011"/>
              <a:gd name="connsiteX6" fmla="*/ 72591 w 274471"/>
              <a:gd name="connsiteY6" fmla="*/ 190005 h 243011"/>
              <a:gd name="connsiteX7" fmla="*/ 84466 w 274471"/>
              <a:gd name="connsiteY7" fmla="*/ 225631 h 243011"/>
              <a:gd name="connsiteX8" fmla="*/ 274471 w 274471"/>
              <a:gd name="connsiteY8" fmla="*/ 178130 h 243011"/>
              <a:gd name="connsiteX9" fmla="*/ 262596 w 274471"/>
              <a:gd name="connsiteY9" fmla="*/ 118753 h 243011"/>
              <a:gd name="connsiteX10" fmla="*/ 226970 w 274471"/>
              <a:gd name="connsiteY10" fmla="*/ 106878 h 243011"/>
              <a:gd name="connsiteX11" fmla="*/ 143843 w 274471"/>
              <a:gd name="connsiteY11" fmla="*/ 0 h 24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4471" h="243011">
                <a:moveTo>
                  <a:pt x="143843" y="0"/>
                </a:moveTo>
                <a:lnTo>
                  <a:pt x="143843" y="0"/>
                </a:lnTo>
                <a:cubicBezTo>
                  <a:pt x="116134" y="23751"/>
                  <a:pt x="84961" y="43975"/>
                  <a:pt x="60715" y="71252"/>
                </a:cubicBezTo>
                <a:cubicBezTo>
                  <a:pt x="7380" y="131253"/>
                  <a:pt x="98217" y="90420"/>
                  <a:pt x="13214" y="118753"/>
                </a:cubicBezTo>
                <a:cubicBezTo>
                  <a:pt x="9256" y="130628"/>
                  <a:pt x="-4259" y="143183"/>
                  <a:pt x="1339" y="154379"/>
                </a:cubicBezTo>
                <a:cubicBezTo>
                  <a:pt x="6937" y="165575"/>
                  <a:pt x="25769" y="160656"/>
                  <a:pt x="36965" y="166254"/>
                </a:cubicBezTo>
                <a:cubicBezTo>
                  <a:pt x="49731" y="172637"/>
                  <a:pt x="60716" y="182088"/>
                  <a:pt x="72591" y="190005"/>
                </a:cubicBezTo>
                <a:cubicBezTo>
                  <a:pt x="76549" y="201880"/>
                  <a:pt x="72045" y="224078"/>
                  <a:pt x="84466" y="225631"/>
                </a:cubicBezTo>
                <a:cubicBezTo>
                  <a:pt x="263395" y="247997"/>
                  <a:pt x="246237" y="262833"/>
                  <a:pt x="274471" y="178130"/>
                </a:cubicBezTo>
                <a:cubicBezTo>
                  <a:pt x="270513" y="158338"/>
                  <a:pt x="273792" y="135547"/>
                  <a:pt x="262596" y="118753"/>
                </a:cubicBezTo>
                <a:cubicBezTo>
                  <a:pt x="255652" y="108338"/>
                  <a:pt x="234246" y="117064"/>
                  <a:pt x="226970" y="106878"/>
                </a:cubicBezTo>
                <a:cubicBezTo>
                  <a:pt x="159981" y="13094"/>
                  <a:pt x="157698" y="17813"/>
                  <a:pt x="143843" y="0"/>
                </a:cubicBez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7" name="任意多边形 2066"/>
          <p:cNvSpPr/>
          <p:nvPr/>
        </p:nvSpPr>
        <p:spPr>
          <a:xfrm>
            <a:off x="5510151" y="3716977"/>
            <a:ext cx="273155" cy="225631"/>
          </a:xfrm>
          <a:custGeom>
            <a:avLst/>
            <a:gdLst>
              <a:gd name="connsiteX0" fmla="*/ 0 w 273155"/>
              <a:gd name="connsiteY0" fmla="*/ 0 h 225631"/>
              <a:gd name="connsiteX1" fmla="*/ 0 w 273155"/>
              <a:gd name="connsiteY1" fmla="*/ 0 h 225631"/>
              <a:gd name="connsiteX2" fmla="*/ 11875 w 273155"/>
              <a:gd name="connsiteY2" fmla="*/ 154379 h 225631"/>
              <a:gd name="connsiteX3" fmla="*/ 47501 w 273155"/>
              <a:gd name="connsiteY3" fmla="*/ 178129 h 225631"/>
              <a:gd name="connsiteX4" fmla="*/ 118753 w 273155"/>
              <a:gd name="connsiteY4" fmla="*/ 201880 h 225631"/>
              <a:gd name="connsiteX5" fmla="*/ 225631 w 273155"/>
              <a:gd name="connsiteY5" fmla="*/ 225631 h 225631"/>
              <a:gd name="connsiteX6" fmla="*/ 261257 w 273155"/>
              <a:gd name="connsiteY6" fmla="*/ 213755 h 225631"/>
              <a:gd name="connsiteX7" fmla="*/ 261257 w 273155"/>
              <a:gd name="connsiteY7" fmla="*/ 35626 h 225631"/>
              <a:gd name="connsiteX8" fmla="*/ 225631 w 273155"/>
              <a:gd name="connsiteY8" fmla="*/ 23750 h 225631"/>
              <a:gd name="connsiteX9" fmla="*/ 0 w 273155"/>
              <a:gd name="connsiteY9" fmla="*/ 0 h 22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3155" h="225631">
                <a:moveTo>
                  <a:pt x="0" y="0"/>
                </a:moveTo>
                <a:lnTo>
                  <a:pt x="0" y="0"/>
                </a:lnTo>
                <a:cubicBezTo>
                  <a:pt x="3958" y="51460"/>
                  <a:pt x="-1423" y="104510"/>
                  <a:pt x="11875" y="154379"/>
                </a:cubicBezTo>
                <a:cubicBezTo>
                  <a:pt x="15552" y="168169"/>
                  <a:pt x="34459" y="172333"/>
                  <a:pt x="47501" y="178129"/>
                </a:cubicBezTo>
                <a:cubicBezTo>
                  <a:pt x="70379" y="188297"/>
                  <a:pt x="94465" y="195808"/>
                  <a:pt x="118753" y="201880"/>
                </a:cubicBezTo>
                <a:cubicBezTo>
                  <a:pt x="185836" y="218650"/>
                  <a:pt x="150250" y="210554"/>
                  <a:pt x="225631" y="225631"/>
                </a:cubicBezTo>
                <a:cubicBezTo>
                  <a:pt x="237506" y="221672"/>
                  <a:pt x="256608" y="225377"/>
                  <a:pt x="261257" y="213755"/>
                </a:cubicBezTo>
                <a:cubicBezTo>
                  <a:pt x="271569" y="187976"/>
                  <a:pt x="281861" y="71684"/>
                  <a:pt x="261257" y="35626"/>
                </a:cubicBezTo>
                <a:cubicBezTo>
                  <a:pt x="255047" y="24757"/>
                  <a:pt x="238135" y="24345"/>
                  <a:pt x="225631" y="23750"/>
                </a:cubicBezTo>
                <a:cubicBezTo>
                  <a:pt x="154460" y="20361"/>
                  <a:pt x="37605" y="3958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8" name="任意多边形 2067"/>
          <p:cNvSpPr/>
          <p:nvPr/>
        </p:nvSpPr>
        <p:spPr>
          <a:xfrm>
            <a:off x="4890065" y="3628125"/>
            <a:ext cx="346953" cy="183854"/>
          </a:xfrm>
          <a:custGeom>
            <a:avLst/>
            <a:gdLst>
              <a:gd name="connsiteX0" fmla="*/ 346953 w 346953"/>
              <a:gd name="connsiteY0" fmla="*/ 76976 h 183854"/>
              <a:gd name="connsiteX1" fmla="*/ 346953 w 346953"/>
              <a:gd name="connsiteY1" fmla="*/ 76976 h 183854"/>
              <a:gd name="connsiteX2" fmla="*/ 263826 w 346953"/>
              <a:gd name="connsiteY2" fmla="*/ 5724 h 183854"/>
              <a:gd name="connsiteX3" fmla="*/ 2569 w 346953"/>
              <a:gd name="connsiteY3" fmla="*/ 17600 h 183854"/>
              <a:gd name="connsiteX4" fmla="*/ 38195 w 346953"/>
              <a:gd name="connsiteY4" fmla="*/ 29475 h 183854"/>
              <a:gd name="connsiteX5" fmla="*/ 73821 w 346953"/>
              <a:gd name="connsiteY5" fmla="*/ 53226 h 183854"/>
              <a:gd name="connsiteX6" fmla="*/ 85696 w 346953"/>
              <a:gd name="connsiteY6" fmla="*/ 88852 h 183854"/>
              <a:gd name="connsiteX7" fmla="*/ 156948 w 346953"/>
              <a:gd name="connsiteY7" fmla="*/ 136353 h 183854"/>
              <a:gd name="connsiteX8" fmla="*/ 216325 w 346953"/>
              <a:gd name="connsiteY8" fmla="*/ 183854 h 183854"/>
              <a:gd name="connsiteX9" fmla="*/ 251951 w 346953"/>
              <a:gd name="connsiteY9" fmla="*/ 171979 h 183854"/>
              <a:gd name="connsiteX10" fmla="*/ 263826 w 346953"/>
              <a:gd name="connsiteY10" fmla="*/ 136353 h 183854"/>
              <a:gd name="connsiteX11" fmla="*/ 346953 w 346953"/>
              <a:gd name="connsiteY11" fmla="*/ 76976 h 18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953" h="183854">
                <a:moveTo>
                  <a:pt x="346953" y="76976"/>
                </a:moveTo>
                <a:lnTo>
                  <a:pt x="346953" y="76976"/>
                </a:lnTo>
                <a:cubicBezTo>
                  <a:pt x="319244" y="53225"/>
                  <a:pt x="299790" y="11925"/>
                  <a:pt x="263826" y="5724"/>
                </a:cubicBezTo>
                <a:cubicBezTo>
                  <a:pt x="177918" y="-9088"/>
                  <a:pt x="89266" y="8474"/>
                  <a:pt x="2569" y="17600"/>
                </a:cubicBezTo>
                <a:cubicBezTo>
                  <a:pt x="-9880" y="18910"/>
                  <a:pt x="26320" y="25517"/>
                  <a:pt x="38195" y="29475"/>
                </a:cubicBezTo>
                <a:cubicBezTo>
                  <a:pt x="50070" y="37392"/>
                  <a:pt x="64905" y="42081"/>
                  <a:pt x="73821" y="53226"/>
                </a:cubicBezTo>
                <a:cubicBezTo>
                  <a:pt x="81641" y="63001"/>
                  <a:pt x="76845" y="80001"/>
                  <a:pt x="85696" y="88852"/>
                </a:cubicBezTo>
                <a:cubicBezTo>
                  <a:pt x="105880" y="109036"/>
                  <a:pt x="156948" y="136353"/>
                  <a:pt x="156948" y="136353"/>
                </a:cubicBezTo>
                <a:cubicBezTo>
                  <a:pt x="175185" y="163709"/>
                  <a:pt x="178085" y="183854"/>
                  <a:pt x="216325" y="183854"/>
                </a:cubicBezTo>
                <a:cubicBezTo>
                  <a:pt x="228843" y="183854"/>
                  <a:pt x="240076" y="175937"/>
                  <a:pt x="251951" y="171979"/>
                </a:cubicBezTo>
                <a:cubicBezTo>
                  <a:pt x="255909" y="160104"/>
                  <a:pt x="258228" y="147549"/>
                  <a:pt x="263826" y="136353"/>
                </a:cubicBezTo>
                <a:cubicBezTo>
                  <a:pt x="278806" y="106394"/>
                  <a:pt x="333098" y="86872"/>
                  <a:pt x="346953" y="76976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9" name="任意多边形 2068"/>
          <p:cNvSpPr/>
          <p:nvPr/>
        </p:nvSpPr>
        <p:spPr>
          <a:xfrm>
            <a:off x="4714504" y="3740727"/>
            <a:ext cx="332509" cy="190249"/>
          </a:xfrm>
          <a:custGeom>
            <a:avLst/>
            <a:gdLst>
              <a:gd name="connsiteX0" fmla="*/ 0 w 332509"/>
              <a:gd name="connsiteY0" fmla="*/ 59377 h 190249"/>
              <a:gd name="connsiteX1" fmla="*/ 0 w 332509"/>
              <a:gd name="connsiteY1" fmla="*/ 59377 h 190249"/>
              <a:gd name="connsiteX2" fmla="*/ 106878 w 332509"/>
              <a:gd name="connsiteY2" fmla="*/ 71252 h 190249"/>
              <a:gd name="connsiteX3" fmla="*/ 118753 w 332509"/>
              <a:gd name="connsiteY3" fmla="*/ 106878 h 190249"/>
              <a:gd name="connsiteX4" fmla="*/ 178130 w 332509"/>
              <a:gd name="connsiteY4" fmla="*/ 154379 h 190249"/>
              <a:gd name="connsiteX5" fmla="*/ 249382 w 332509"/>
              <a:gd name="connsiteY5" fmla="*/ 190005 h 190249"/>
              <a:gd name="connsiteX6" fmla="*/ 285008 w 332509"/>
              <a:gd name="connsiteY6" fmla="*/ 166255 h 190249"/>
              <a:gd name="connsiteX7" fmla="*/ 332509 w 332509"/>
              <a:gd name="connsiteY7" fmla="*/ 59377 h 190249"/>
              <a:gd name="connsiteX8" fmla="*/ 320634 w 332509"/>
              <a:gd name="connsiteY8" fmla="*/ 23751 h 190249"/>
              <a:gd name="connsiteX9" fmla="*/ 249382 w 332509"/>
              <a:gd name="connsiteY9" fmla="*/ 0 h 190249"/>
              <a:gd name="connsiteX10" fmla="*/ 142504 w 332509"/>
              <a:gd name="connsiteY10" fmla="*/ 59377 h 190249"/>
              <a:gd name="connsiteX11" fmla="*/ 0 w 332509"/>
              <a:gd name="connsiteY11" fmla="*/ 59377 h 19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509" h="190249">
                <a:moveTo>
                  <a:pt x="0" y="59377"/>
                </a:moveTo>
                <a:lnTo>
                  <a:pt x="0" y="59377"/>
                </a:lnTo>
                <a:cubicBezTo>
                  <a:pt x="35626" y="63335"/>
                  <a:pt x="73597" y="57939"/>
                  <a:pt x="106878" y="71252"/>
                </a:cubicBezTo>
                <a:cubicBezTo>
                  <a:pt x="118500" y="75901"/>
                  <a:pt x="113155" y="95682"/>
                  <a:pt x="118753" y="106878"/>
                </a:cubicBezTo>
                <a:cubicBezTo>
                  <a:pt x="140239" y="149850"/>
                  <a:pt x="137040" y="140683"/>
                  <a:pt x="178130" y="154379"/>
                </a:cubicBezTo>
                <a:cubicBezTo>
                  <a:pt x="190537" y="162651"/>
                  <a:pt x="229715" y="193283"/>
                  <a:pt x="249382" y="190005"/>
                </a:cubicBezTo>
                <a:cubicBezTo>
                  <a:pt x="263460" y="187659"/>
                  <a:pt x="273133" y="174172"/>
                  <a:pt x="285008" y="166255"/>
                </a:cubicBezTo>
                <a:cubicBezTo>
                  <a:pt x="313271" y="81463"/>
                  <a:pt x="294871" y="115834"/>
                  <a:pt x="332509" y="59377"/>
                </a:cubicBezTo>
                <a:cubicBezTo>
                  <a:pt x="328551" y="47502"/>
                  <a:pt x="330820" y="31027"/>
                  <a:pt x="320634" y="23751"/>
                </a:cubicBezTo>
                <a:cubicBezTo>
                  <a:pt x="300262" y="9199"/>
                  <a:pt x="249382" y="0"/>
                  <a:pt x="249382" y="0"/>
                </a:cubicBezTo>
                <a:cubicBezTo>
                  <a:pt x="227919" y="14309"/>
                  <a:pt x="178809" y="56077"/>
                  <a:pt x="142504" y="59377"/>
                </a:cubicBezTo>
                <a:cubicBezTo>
                  <a:pt x="110966" y="62244"/>
                  <a:pt x="23751" y="59377"/>
                  <a:pt x="0" y="5937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TextBox 2069"/>
          <p:cNvSpPr txBox="1"/>
          <p:nvPr/>
        </p:nvSpPr>
        <p:spPr>
          <a:xfrm>
            <a:off x="6191829" y="3550223"/>
            <a:ext cx="2683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ONLY+JACK JONES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pic>
        <p:nvPicPr>
          <p:cNvPr id="207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6051817"/>
            <a:ext cx="734109" cy="37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74" name="直接连接符 2073"/>
          <p:cNvCxnSpPr/>
          <p:nvPr/>
        </p:nvCxnSpPr>
        <p:spPr>
          <a:xfrm>
            <a:off x="5248946" y="3764478"/>
            <a:ext cx="138032" cy="16649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5978072" y="3615755"/>
            <a:ext cx="101930" cy="1652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5291923" y="3007500"/>
            <a:ext cx="84489" cy="26838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39552" y="6237312"/>
            <a:ext cx="28803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705709" y="6050834"/>
            <a:ext cx="140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铁马隔断</a:t>
            </a:r>
            <a:endParaRPr lang="zh-CN" altLang="en-US" dirty="0"/>
          </a:p>
        </p:txBody>
      </p:sp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631777" y="3835343"/>
            <a:ext cx="1852121" cy="2634708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8" name="椭圆 37"/>
          <p:cNvSpPr/>
          <p:nvPr/>
        </p:nvSpPr>
        <p:spPr>
          <a:xfrm>
            <a:off x="4476997" y="3269722"/>
            <a:ext cx="475013" cy="660759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箭头连接符 39"/>
          <p:cNvCxnSpPr>
            <a:stCxn id="2069" idx="4"/>
          </p:cNvCxnSpPr>
          <p:nvPr/>
        </p:nvCxnSpPr>
        <p:spPr>
          <a:xfrm>
            <a:off x="4892634" y="3895106"/>
            <a:ext cx="1347849" cy="6860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/>
          <p:nvPr/>
        </p:nvSpPr>
        <p:spPr>
          <a:xfrm>
            <a:off x="7395142" y="5229200"/>
            <a:ext cx="276737" cy="14401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4067944" y="6240146"/>
            <a:ext cx="276737" cy="14401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4518760" y="6127488"/>
            <a:ext cx="156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卫生间指引牌</a:t>
            </a:r>
            <a:endParaRPr lang="zh-CN" altLang="en-US" dirty="0"/>
          </a:p>
        </p:txBody>
      </p:sp>
      <p:sp>
        <p:nvSpPr>
          <p:cNvPr id="43" name="禁止符 42"/>
          <p:cNvSpPr/>
          <p:nvPr/>
        </p:nvSpPr>
        <p:spPr>
          <a:xfrm>
            <a:off x="6377583" y="4676407"/>
            <a:ext cx="248313" cy="216024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禁止符 79"/>
          <p:cNvSpPr/>
          <p:nvPr/>
        </p:nvSpPr>
        <p:spPr>
          <a:xfrm>
            <a:off x="6571095" y="6184754"/>
            <a:ext cx="248313" cy="216024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禁止符 80"/>
          <p:cNvSpPr/>
          <p:nvPr/>
        </p:nvSpPr>
        <p:spPr>
          <a:xfrm>
            <a:off x="6241535" y="5121188"/>
            <a:ext cx="248313" cy="216024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45481" y="6108100"/>
            <a:ext cx="109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门锁闭</a:t>
            </a:r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>
            <a:off x="6350752" y="5585958"/>
            <a:ext cx="184718" cy="21602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98850" y="6591964"/>
            <a:ext cx="184718" cy="21602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10010" y="65329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保安</a:t>
            </a:r>
            <a:r>
              <a:rPr lang="en-US" altLang="zh-CN" dirty="0" smtClean="0"/>
              <a:t>1</a:t>
            </a:r>
            <a:r>
              <a:rPr lang="zh-CN" altLang="en-US" dirty="0" smtClean="0"/>
              <a:t>名</a:t>
            </a:r>
            <a:endParaRPr lang="zh-CN" altLang="en-US" dirty="0"/>
          </a:p>
        </p:txBody>
      </p:sp>
      <p:sp>
        <p:nvSpPr>
          <p:cNvPr id="47" name="六边形 46"/>
          <p:cNvSpPr/>
          <p:nvPr/>
        </p:nvSpPr>
        <p:spPr>
          <a:xfrm>
            <a:off x="6331043" y="5317140"/>
            <a:ext cx="224135" cy="216024"/>
          </a:xfrm>
          <a:prstGeom prst="hexagon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六边形 86"/>
          <p:cNvSpPr/>
          <p:nvPr/>
        </p:nvSpPr>
        <p:spPr>
          <a:xfrm>
            <a:off x="2407359" y="6565322"/>
            <a:ext cx="224135" cy="216024"/>
          </a:xfrm>
          <a:prstGeom prst="hexagon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732799" y="6497837"/>
            <a:ext cx="106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保洁</a:t>
            </a:r>
            <a:r>
              <a:rPr lang="en-US" altLang="zh-CN" dirty="0" smtClean="0"/>
              <a:t>1</a:t>
            </a:r>
            <a:r>
              <a:rPr lang="zh-CN" altLang="en-US" dirty="0" smtClean="0"/>
              <a:t>名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650207" y="4437112"/>
            <a:ext cx="1002089" cy="3473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卫生间</a:t>
            </a:r>
            <a:endParaRPr lang="zh-CN" altLang="en-US" sz="2000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1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9846" y="2170359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0968" y="6536453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4606507" y="6488668"/>
            <a:ext cx="1402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临时卫生间</a:t>
            </a:r>
            <a:endParaRPr lang="zh-CN" alt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7838946" y="1552846"/>
            <a:ext cx="1337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已封闭施工</a:t>
            </a:r>
            <a:endParaRPr lang="zh-CN" altLang="en-US" dirty="0"/>
          </a:p>
        </p:txBody>
      </p:sp>
      <p:sp>
        <p:nvSpPr>
          <p:cNvPr id="101" name="上箭头 100"/>
          <p:cNvSpPr/>
          <p:nvPr/>
        </p:nvSpPr>
        <p:spPr>
          <a:xfrm rot="2325050">
            <a:off x="6158626" y="2474766"/>
            <a:ext cx="121385" cy="657540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箭头连接符 63"/>
          <p:cNvCxnSpPr/>
          <p:nvPr/>
        </p:nvCxnSpPr>
        <p:spPr>
          <a:xfrm flipH="1">
            <a:off x="7884368" y="5229200"/>
            <a:ext cx="360040" cy="303964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箭头连接符 107"/>
          <p:cNvCxnSpPr/>
          <p:nvPr/>
        </p:nvCxnSpPr>
        <p:spPr>
          <a:xfrm flipH="1">
            <a:off x="7030192" y="5466947"/>
            <a:ext cx="641687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24"/>
          <p:cNvSpPr>
            <a:spLocks noChangeArrowheads="1"/>
          </p:cNvSpPr>
          <p:nvPr/>
        </p:nvSpPr>
        <p:spPr bwMode="auto">
          <a:xfrm>
            <a:off x="0" y="192699"/>
            <a:ext cx="536408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应急预案（会场移至场内）</a:t>
            </a:r>
            <a:endParaRPr kumimoji="0" lang="ja-JP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43380" y="951431"/>
            <a:ext cx="256998" cy="2559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533510" y="1536076"/>
            <a:ext cx="256998" cy="292616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478273" y="1917408"/>
            <a:ext cx="1630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※5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9</a:t>
            </a:r>
            <a:r>
              <a:rPr lang="zh-CN" altLang="en-US" dirty="0" smtClean="0"/>
              <a:t>日上午需要暂停施工</a:t>
            </a:r>
            <a:endParaRPr lang="zh-CN" altLang="en-US" dirty="0"/>
          </a:p>
        </p:txBody>
      </p:sp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0049" y="827419"/>
            <a:ext cx="810319" cy="411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53390" y="1195815"/>
            <a:ext cx="137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5</a:t>
            </a:r>
            <a:r>
              <a:rPr lang="zh-CN" altLang="en-US" sz="1200" dirty="0" smtClean="0"/>
              <a:t>月中旬进场</a:t>
            </a:r>
            <a:endParaRPr lang="zh-CN" altLang="en-US" sz="1200" dirty="0"/>
          </a:p>
        </p:txBody>
      </p:sp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37812">
            <a:off x="6269859" y="2789956"/>
            <a:ext cx="405160" cy="2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90742">
            <a:off x="4977878" y="2992518"/>
            <a:ext cx="405160" cy="2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19318" y="6488668"/>
            <a:ext cx="2924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隔断及保安保洁由</a:t>
            </a:r>
            <a:r>
              <a:rPr lang="en-US" altLang="zh-CN" dirty="0" smtClean="0">
                <a:solidFill>
                  <a:srgbClr val="FF0000"/>
                </a:solidFill>
              </a:rPr>
              <a:t>AD</a:t>
            </a:r>
            <a:r>
              <a:rPr lang="zh-CN" altLang="en-US" dirty="0" smtClean="0">
                <a:solidFill>
                  <a:srgbClr val="FF0000"/>
                </a:solidFill>
              </a:rPr>
              <a:t>负责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1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4248472" cy="268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7" name="内容占位符 1"/>
          <p:cNvSpPr>
            <a:spLocks noGrp="1"/>
          </p:cNvSpPr>
          <p:nvPr>
            <p:ph/>
          </p:nvPr>
        </p:nvSpPr>
        <p:spPr>
          <a:xfrm>
            <a:off x="412068" y="1052736"/>
            <a:ext cx="7904348" cy="2719387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kumimoji="0" lang="zh-CN" altLang="en-US" sz="2000" kern="1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医护人员待命，预防擦伤或划破等需要医护人员的状况</a:t>
            </a:r>
            <a:endParaRPr kumimoji="0" lang="en-US" altLang="zh-CN" sz="2000" kern="1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buFontTx/>
              <a:buNone/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itchFamily="2" charset="2"/>
              <a:buChar char="n"/>
            </a:pPr>
            <a:r>
              <a:rPr kumimoji="0" lang="zh-CN" altLang="en-US" sz="2000" kern="1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如遇参加人员晕倒或急需紧急救助的情况，立刻联络附近医院、急救中心、并拨打</a:t>
            </a:r>
            <a:r>
              <a:rPr kumimoji="0" lang="en-US" altLang="zh-CN" sz="2000" kern="1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120</a:t>
            </a:r>
            <a:r>
              <a:rPr kumimoji="0" lang="zh-CN" altLang="en-US" sz="2000" kern="1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求助；</a:t>
            </a:r>
            <a:endParaRPr kumimoji="0" lang="en-US" altLang="zh-CN" sz="2000" kern="1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219417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0" y="192699"/>
            <a:ext cx="435597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kumimoji="0" lang="en-US" altLang="zh-CN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应急预案</a:t>
            </a:r>
            <a:endParaRPr kumimoji="0" lang="ja-JP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2520280" cy="2046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769" y="3259693"/>
            <a:ext cx="3701849" cy="2064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植树节后续企画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37518" y="836712"/>
            <a:ext cx="45365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植树节照片展：</a:t>
            </a:r>
            <a:endParaRPr lang="en-US" altLang="zh-CN" dirty="0" smtClean="0"/>
          </a:p>
          <a:p>
            <a:r>
              <a:rPr lang="en-US" altLang="zh-CN" dirty="0" smtClean="0"/>
              <a:t>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时间：</a:t>
            </a:r>
            <a:r>
              <a:rPr lang="en-US" altLang="zh-CN" dirty="0" smtClean="0"/>
              <a:t>5/29~6/14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地点：</a:t>
            </a:r>
            <a:r>
              <a:rPr lang="en-US" altLang="zh-CN" dirty="0" smtClean="0"/>
              <a:t>1F</a:t>
            </a:r>
            <a:r>
              <a:rPr lang="zh-CN" altLang="en-US" dirty="0" smtClean="0"/>
              <a:t>公共区域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展示规则：分组展示，并对照片进行编号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顾客领取：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顾客可至咨询台申请领取植树照片，流程如下：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至展示区选定照片编号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至咨询台填写照片领取申请表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AM</a:t>
            </a:r>
            <a:r>
              <a:rPr lang="zh-CN" altLang="en-US" dirty="0" smtClean="0"/>
              <a:t>根据顾客需求冲洗照片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通知顾客领取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顾客再次来店领取照片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6228184" y="4437112"/>
            <a:ext cx="0" cy="2880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 bwMode="auto">
          <a:xfrm>
            <a:off x="6242050" y="5015109"/>
            <a:ext cx="0" cy="28932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 bwMode="auto">
          <a:xfrm>
            <a:off x="6242050" y="5825596"/>
            <a:ext cx="0" cy="25364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40769" y="5698867"/>
            <a:ext cx="3915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※</a:t>
            </a:r>
            <a:r>
              <a:rPr lang="zh-CN" altLang="en-US" dirty="0" smtClean="0">
                <a:solidFill>
                  <a:srgbClr val="FF0000"/>
                </a:solidFill>
              </a:rPr>
              <a:t>照片领取规则同步展示于照片区域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2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2339752" y="3284984"/>
            <a:ext cx="4355976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kumimoji="0"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</a:t>
            </a:r>
            <a:endParaRPr kumimoji="0" lang="ja-JP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535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4" y="4346764"/>
            <a:ext cx="2552400" cy="2037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059832" y="1335957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园区植树活动目的</a:t>
            </a:r>
            <a:endParaRPr kumimoji="0"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168"/>
          <p:cNvSpPr txBox="1"/>
          <p:nvPr/>
        </p:nvSpPr>
        <p:spPr bwMode="auto">
          <a:xfrm>
            <a:off x="116364" y="944920"/>
            <a:ext cx="8546638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新的购物中心开业前夕，我们与顾客一同开展“永旺故乡林”的植树活动。我们期待落成的购物中心与地区社会共同发展，成为社区交流的中心，营造绿色的心灵不断在人们心中得到培育，与永旺集团全体成员企业共同开展植树活动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49" y="2239714"/>
            <a:ext cx="2550475" cy="2073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4141" y="4346764"/>
            <a:ext cx="2989406" cy="2037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4141" y="2234824"/>
            <a:ext cx="2989406" cy="2078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434" y="2239714"/>
            <a:ext cx="2764800" cy="207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173365"/>
            <a:ext cx="5148064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永旺集团植树精神简介</a:t>
            </a:r>
          </a:p>
        </p:txBody>
      </p:sp>
      <p:pic>
        <p:nvPicPr>
          <p:cNvPr id="12" name="Picture 7" descr="10126788_67460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434" y="4346764"/>
            <a:ext cx="2764800" cy="2037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116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2" name="文本框 168"/>
          <p:cNvSpPr txBox="1"/>
          <p:nvPr/>
        </p:nvSpPr>
        <p:spPr bwMode="auto">
          <a:xfrm>
            <a:off x="116364" y="944920"/>
            <a:ext cx="8546638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永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旺梦乐城是日本最大的零售业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集团、世界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强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永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旺集团的核心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企业。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永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旺梦乐城苏州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园区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湖东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是永旺梦乐城在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华东开设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的第二家购物中心，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位于钟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南街和钟园路交接处，地铁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号线钟南街站直达。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ja-JP" altLang="en-US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我们将于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（周六）开展“</a:t>
            </a:r>
            <a:r>
              <a:rPr lang="ja-JP" altLang="en-US" dirty="0">
                <a:latin typeface="微软雅黑" pitchFamily="34" charset="-122"/>
                <a:ea typeface="微软雅黑" pitchFamily="34" charset="-122"/>
              </a:rPr>
              <a:t>永旺植树节活动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”，欢迎您和您的孩子、爱人、父母、朋友共同种下一棵见证亲情、爱情、友情的常青树，让小树与我们共同经历、共同成长！</a:t>
            </a:r>
          </a:p>
          <a:p>
            <a:pPr>
              <a:lnSpc>
                <a:spcPct val="150000"/>
              </a:lnSpc>
              <a:defRPr/>
            </a:pP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3488199"/>
            <a:ext cx="2124900" cy="283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432" y="3488199"/>
            <a:ext cx="2124023" cy="2832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3453630"/>
            <a:ext cx="2124900" cy="283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0" y="173365"/>
            <a:ext cx="5148064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永旺集团植树精神简介</a:t>
            </a:r>
          </a:p>
        </p:txBody>
      </p:sp>
    </p:spTree>
    <p:extLst>
      <p:ext uri="{BB962C8B-B14F-4D97-AF65-F5344CB8AC3E}">
        <p14:creationId xmlns:p14="http://schemas.microsoft.com/office/powerpoint/2010/main" val="2553567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059832" y="1335957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园区植树活动目的</a:t>
            </a:r>
            <a:endParaRPr kumimoji="0"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274668" y="1253017"/>
            <a:ext cx="8422903" cy="4436393"/>
            <a:chOff x="683568" y="1131590"/>
            <a:chExt cx="7593166" cy="3507637"/>
          </a:xfrm>
        </p:grpSpPr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797099" y="1131590"/>
              <a:ext cx="1290434" cy="927106"/>
            </a:xfrm>
            <a:custGeom>
              <a:avLst/>
              <a:gdLst>
                <a:gd name="T0" fmla="*/ 2147483647 w 1999"/>
                <a:gd name="T1" fmla="*/ 2147483647 h 2057"/>
                <a:gd name="T2" fmla="*/ 2147483647 w 1999"/>
                <a:gd name="T3" fmla="*/ 2147483647 h 2057"/>
                <a:gd name="T4" fmla="*/ 2147483647 w 1999"/>
                <a:gd name="T5" fmla="*/ 2147483647 h 2057"/>
                <a:gd name="T6" fmla="*/ 2147483647 w 1999"/>
                <a:gd name="T7" fmla="*/ 2147483647 h 2057"/>
                <a:gd name="T8" fmla="*/ 2147483647 w 1999"/>
                <a:gd name="T9" fmla="*/ 2147483647 h 2057"/>
                <a:gd name="T10" fmla="*/ 2147483647 w 1999"/>
                <a:gd name="T11" fmla="*/ 2147483647 h 2057"/>
                <a:gd name="T12" fmla="*/ 2147483647 w 1999"/>
                <a:gd name="T13" fmla="*/ 2147483647 h 2057"/>
                <a:gd name="T14" fmla="*/ 2147483647 w 1999"/>
                <a:gd name="T15" fmla="*/ 2147483647 h 2057"/>
                <a:gd name="T16" fmla="*/ 2147483647 w 1999"/>
                <a:gd name="T17" fmla="*/ 2147483647 h 2057"/>
                <a:gd name="T18" fmla="*/ 2147483647 w 1999"/>
                <a:gd name="T19" fmla="*/ 2147483647 h 2057"/>
                <a:gd name="T20" fmla="*/ 2147483647 w 1999"/>
                <a:gd name="T21" fmla="*/ 2147483647 h 2057"/>
                <a:gd name="T22" fmla="*/ 2147483647 w 1999"/>
                <a:gd name="T23" fmla="*/ 2147483647 h 2057"/>
                <a:gd name="T24" fmla="*/ 2147483647 w 1999"/>
                <a:gd name="T25" fmla="*/ 2147483647 h 2057"/>
                <a:gd name="T26" fmla="*/ 2147483647 w 1999"/>
                <a:gd name="T27" fmla="*/ 2147483647 h 2057"/>
                <a:gd name="T28" fmla="*/ 2147483647 w 1999"/>
                <a:gd name="T29" fmla="*/ 2147483647 h 2057"/>
                <a:gd name="T30" fmla="*/ 2147483647 w 1999"/>
                <a:gd name="T31" fmla="*/ 2147483647 h 2057"/>
                <a:gd name="T32" fmla="*/ 2147483647 w 1999"/>
                <a:gd name="T33" fmla="*/ 2147483647 h 2057"/>
                <a:gd name="T34" fmla="*/ 2147483647 w 1999"/>
                <a:gd name="T35" fmla="*/ 2147483647 h 2057"/>
                <a:gd name="T36" fmla="*/ 2147483647 w 1999"/>
                <a:gd name="T37" fmla="*/ 2147483647 h 2057"/>
                <a:gd name="T38" fmla="*/ 2147483647 w 1999"/>
                <a:gd name="T39" fmla="*/ 2147483647 h 2057"/>
                <a:gd name="T40" fmla="*/ 2147483647 w 1999"/>
                <a:gd name="T41" fmla="*/ 2147483647 h 2057"/>
                <a:gd name="T42" fmla="*/ 2147483647 w 1999"/>
                <a:gd name="T43" fmla="*/ 2147483647 h 2057"/>
                <a:gd name="T44" fmla="*/ 2147483647 w 1999"/>
                <a:gd name="T45" fmla="*/ 2147483647 h 2057"/>
                <a:gd name="T46" fmla="*/ 2147483647 w 1999"/>
                <a:gd name="T47" fmla="*/ 2147483647 h 2057"/>
                <a:gd name="T48" fmla="*/ 2147483647 w 1999"/>
                <a:gd name="T49" fmla="*/ 2147483647 h 2057"/>
                <a:gd name="T50" fmla="*/ 2147483647 w 1999"/>
                <a:gd name="T51" fmla="*/ 2147483647 h 2057"/>
                <a:gd name="T52" fmla="*/ 2147483647 w 1999"/>
                <a:gd name="T53" fmla="*/ 2147483647 h 2057"/>
                <a:gd name="T54" fmla="*/ 2147483647 w 1999"/>
                <a:gd name="T55" fmla="*/ 2147483647 h 2057"/>
                <a:gd name="T56" fmla="*/ 2147483647 w 1999"/>
                <a:gd name="T57" fmla="*/ 2147483647 h 2057"/>
                <a:gd name="T58" fmla="*/ 2147483647 w 1999"/>
                <a:gd name="T59" fmla="*/ 2147483647 h 2057"/>
                <a:gd name="T60" fmla="*/ 2147483647 w 1999"/>
                <a:gd name="T61" fmla="*/ 2147483647 h 2057"/>
                <a:gd name="T62" fmla="*/ 2147483647 w 1999"/>
                <a:gd name="T63" fmla="*/ 2147483647 h 2057"/>
                <a:gd name="T64" fmla="*/ 2147483647 w 1999"/>
                <a:gd name="T65" fmla="*/ 2147483647 h 2057"/>
                <a:gd name="T66" fmla="*/ 2147483647 w 1999"/>
                <a:gd name="T67" fmla="*/ 2147483647 h 2057"/>
                <a:gd name="T68" fmla="*/ 2147483647 w 1999"/>
                <a:gd name="T69" fmla="*/ 2147483647 h 2057"/>
                <a:gd name="T70" fmla="*/ 2147483647 w 1999"/>
                <a:gd name="T71" fmla="*/ 2147483647 h 2057"/>
                <a:gd name="T72" fmla="*/ 2147483647 w 1999"/>
                <a:gd name="T73" fmla="*/ 2147483647 h 2057"/>
                <a:gd name="T74" fmla="*/ 2147483647 w 1999"/>
                <a:gd name="T75" fmla="*/ 2147483647 h 2057"/>
                <a:gd name="T76" fmla="*/ 2147483647 w 1999"/>
                <a:gd name="T77" fmla="*/ 2147483647 h 2057"/>
                <a:gd name="T78" fmla="*/ 2147483647 w 1999"/>
                <a:gd name="T79" fmla="*/ 2147483647 h 2057"/>
                <a:gd name="T80" fmla="*/ 2147483647 w 1999"/>
                <a:gd name="T81" fmla="*/ 2147483647 h 2057"/>
                <a:gd name="T82" fmla="*/ 2147483647 w 1999"/>
                <a:gd name="T83" fmla="*/ 2147483647 h 2057"/>
                <a:gd name="T84" fmla="*/ 2147483647 w 1999"/>
                <a:gd name="T85" fmla="*/ 2147483647 h 2057"/>
                <a:gd name="T86" fmla="*/ 2147483647 w 1999"/>
                <a:gd name="T87" fmla="*/ 2147483647 h 2057"/>
                <a:gd name="T88" fmla="*/ 2147483647 w 1999"/>
                <a:gd name="T89" fmla="*/ 2147483647 h 2057"/>
                <a:gd name="T90" fmla="*/ 2147483647 w 1999"/>
                <a:gd name="T91" fmla="*/ 2147483647 h 2057"/>
                <a:gd name="T92" fmla="*/ 2147483647 w 1999"/>
                <a:gd name="T93" fmla="*/ 2147483647 h 2057"/>
                <a:gd name="T94" fmla="*/ 2147483647 w 1999"/>
                <a:gd name="T95" fmla="*/ 2147483647 h 2057"/>
                <a:gd name="T96" fmla="*/ 2147483647 w 1999"/>
                <a:gd name="T97" fmla="*/ 2147483647 h 2057"/>
                <a:gd name="T98" fmla="*/ 2147483647 w 1999"/>
                <a:gd name="T99" fmla="*/ 2147483647 h 2057"/>
                <a:gd name="T100" fmla="*/ 2147483647 w 1999"/>
                <a:gd name="T101" fmla="*/ 2147483647 h 2057"/>
                <a:gd name="T102" fmla="*/ 2147483647 w 1999"/>
                <a:gd name="T103" fmla="*/ 2147483647 h 2057"/>
                <a:gd name="T104" fmla="*/ 2147483647 w 1999"/>
                <a:gd name="T105" fmla="*/ 2147483647 h 2057"/>
                <a:gd name="T106" fmla="*/ 2147483647 w 1999"/>
                <a:gd name="T107" fmla="*/ 2147483647 h 2057"/>
                <a:gd name="T108" fmla="*/ 0 w 1999"/>
                <a:gd name="T109" fmla="*/ 2147483647 h 2057"/>
                <a:gd name="T110" fmla="*/ 2147483647 w 1999"/>
                <a:gd name="T111" fmla="*/ 2147483647 h 2057"/>
                <a:gd name="T112" fmla="*/ 2147483647 w 1999"/>
                <a:gd name="T113" fmla="*/ 2147483647 h 2057"/>
                <a:gd name="T114" fmla="*/ 2147483647 w 1999"/>
                <a:gd name="T115" fmla="*/ 2147483647 h 2057"/>
                <a:gd name="T116" fmla="*/ 2147483647 w 1999"/>
                <a:gd name="T117" fmla="*/ 2147483647 h 2057"/>
                <a:gd name="T118" fmla="*/ 2147483647 w 1999"/>
                <a:gd name="T119" fmla="*/ 2147483647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992508" y="1207456"/>
              <a:ext cx="980730" cy="590210"/>
            </a:xfrm>
            <a:custGeom>
              <a:avLst/>
              <a:gdLst>
                <a:gd name="T0" fmla="*/ 2147483647 w 1518"/>
                <a:gd name="T1" fmla="*/ 2147483647 h 1310"/>
                <a:gd name="T2" fmla="*/ 2147483647 w 1518"/>
                <a:gd name="T3" fmla="*/ 2147483647 h 1310"/>
                <a:gd name="T4" fmla="*/ 2147483647 w 1518"/>
                <a:gd name="T5" fmla="*/ 2147483647 h 1310"/>
                <a:gd name="T6" fmla="*/ 2147483647 w 1518"/>
                <a:gd name="T7" fmla="*/ 2147483647 h 1310"/>
                <a:gd name="T8" fmla="*/ 2147483647 w 1518"/>
                <a:gd name="T9" fmla="*/ 2147483647 h 1310"/>
                <a:gd name="T10" fmla="*/ 2147483647 w 1518"/>
                <a:gd name="T11" fmla="*/ 2147483647 h 1310"/>
                <a:gd name="T12" fmla="*/ 2147483647 w 1518"/>
                <a:gd name="T13" fmla="*/ 2147483647 h 1310"/>
                <a:gd name="T14" fmla="*/ 2147483647 w 1518"/>
                <a:gd name="T15" fmla="*/ 2147483647 h 1310"/>
                <a:gd name="T16" fmla="*/ 2147483647 w 1518"/>
                <a:gd name="T17" fmla="*/ 2147483647 h 1310"/>
                <a:gd name="T18" fmla="*/ 2147483647 w 1518"/>
                <a:gd name="T19" fmla="*/ 2147483647 h 1310"/>
                <a:gd name="T20" fmla="*/ 2147483647 w 1518"/>
                <a:gd name="T21" fmla="*/ 2147483647 h 1310"/>
                <a:gd name="T22" fmla="*/ 2147483647 w 1518"/>
                <a:gd name="T23" fmla="*/ 2147483647 h 1310"/>
                <a:gd name="T24" fmla="*/ 2147483647 w 1518"/>
                <a:gd name="T25" fmla="*/ 2147483647 h 1310"/>
                <a:gd name="T26" fmla="*/ 2147483647 w 1518"/>
                <a:gd name="T27" fmla="*/ 2147483647 h 1310"/>
                <a:gd name="T28" fmla="*/ 2147483647 w 1518"/>
                <a:gd name="T29" fmla="*/ 2147483647 h 1310"/>
                <a:gd name="T30" fmla="*/ 2147483647 w 1518"/>
                <a:gd name="T31" fmla="*/ 2147483647 h 1310"/>
                <a:gd name="T32" fmla="*/ 2147483647 w 1518"/>
                <a:gd name="T33" fmla="*/ 0 h 1310"/>
                <a:gd name="T34" fmla="*/ 2147483647 w 1518"/>
                <a:gd name="T35" fmla="*/ 0 h 1310"/>
                <a:gd name="T36" fmla="*/ 2147483647 w 1518"/>
                <a:gd name="T37" fmla="*/ 2147483647 h 1310"/>
                <a:gd name="T38" fmla="*/ 2147483647 w 1518"/>
                <a:gd name="T39" fmla="*/ 2147483647 h 1310"/>
                <a:gd name="T40" fmla="*/ 2147483647 w 1518"/>
                <a:gd name="T41" fmla="*/ 2147483647 h 1310"/>
                <a:gd name="T42" fmla="*/ 2147483647 w 1518"/>
                <a:gd name="T43" fmla="*/ 2147483647 h 1310"/>
                <a:gd name="T44" fmla="*/ 2147483647 w 1518"/>
                <a:gd name="T45" fmla="*/ 2147483647 h 1310"/>
                <a:gd name="T46" fmla="*/ 2147483647 w 1518"/>
                <a:gd name="T47" fmla="*/ 2147483647 h 1310"/>
                <a:gd name="T48" fmla="*/ 2147483647 w 1518"/>
                <a:gd name="T49" fmla="*/ 2147483647 h 1310"/>
                <a:gd name="T50" fmla="*/ 2147483647 w 1518"/>
                <a:gd name="T51" fmla="*/ 2147483647 h 1310"/>
                <a:gd name="T52" fmla="*/ 2147483647 w 1518"/>
                <a:gd name="T53" fmla="*/ 2147483647 h 1310"/>
                <a:gd name="T54" fmla="*/ 2147483647 w 1518"/>
                <a:gd name="T55" fmla="*/ 2147483647 h 1310"/>
                <a:gd name="T56" fmla="*/ 2147483647 w 1518"/>
                <a:gd name="T57" fmla="*/ 2147483647 h 1310"/>
                <a:gd name="T58" fmla="*/ 2147483647 w 1518"/>
                <a:gd name="T59" fmla="*/ 2147483647 h 1310"/>
                <a:gd name="T60" fmla="*/ 2147483647 w 1518"/>
                <a:gd name="T61" fmla="*/ 2147483647 h 1310"/>
                <a:gd name="T62" fmla="*/ 2147483647 w 1518"/>
                <a:gd name="T63" fmla="*/ 2147483647 h 1310"/>
                <a:gd name="T64" fmla="*/ 2147483647 w 1518"/>
                <a:gd name="T65" fmla="*/ 2147483647 h 1310"/>
                <a:gd name="T66" fmla="*/ 0 w 1518"/>
                <a:gd name="T67" fmla="*/ 2147483647 h 1310"/>
                <a:gd name="T68" fmla="*/ 0 w 1518"/>
                <a:gd name="T69" fmla="*/ 2147483647 h 1310"/>
                <a:gd name="T70" fmla="*/ 2147483647 w 1518"/>
                <a:gd name="T71" fmla="*/ 2147483647 h 1310"/>
                <a:gd name="T72" fmla="*/ 2147483647 w 1518"/>
                <a:gd name="T73" fmla="*/ 2147483647 h 13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18"/>
                <a:gd name="T112" fmla="*/ 0 h 1310"/>
                <a:gd name="T113" fmla="*/ 1518 w 1518"/>
                <a:gd name="T114" fmla="*/ 1310 h 131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1720681" y="1180453"/>
              <a:ext cx="136417" cy="132444"/>
            </a:xfrm>
            <a:custGeom>
              <a:avLst/>
              <a:gdLst>
                <a:gd name="T0" fmla="*/ 2147483647 w 212"/>
                <a:gd name="T1" fmla="*/ 0 h 294"/>
                <a:gd name="T2" fmla="*/ 2147483647 w 212"/>
                <a:gd name="T3" fmla="*/ 0 h 294"/>
                <a:gd name="T4" fmla="*/ 2147483647 w 212"/>
                <a:gd name="T5" fmla="*/ 2147483647 h 294"/>
                <a:gd name="T6" fmla="*/ 2147483647 w 212"/>
                <a:gd name="T7" fmla="*/ 2147483647 h 294"/>
                <a:gd name="T8" fmla="*/ 2147483647 w 212"/>
                <a:gd name="T9" fmla="*/ 2147483647 h 294"/>
                <a:gd name="T10" fmla="*/ 2147483647 w 212"/>
                <a:gd name="T11" fmla="*/ 2147483647 h 294"/>
                <a:gd name="T12" fmla="*/ 2147483647 w 212"/>
                <a:gd name="T13" fmla="*/ 2147483647 h 294"/>
                <a:gd name="T14" fmla="*/ 2147483647 w 212"/>
                <a:gd name="T15" fmla="*/ 2147483647 h 294"/>
                <a:gd name="T16" fmla="*/ 2147483647 w 212"/>
                <a:gd name="T17" fmla="*/ 2147483647 h 294"/>
                <a:gd name="T18" fmla="*/ 2147483647 w 212"/>
                <a:gd name="T19" fmla="*/ 2147483647 h 294"/>
                <a:gd name="T20" fmla="*/ 2147483647 w 212"/>
                <a:gd name="T21" fmla="*/ 2147483647 h 294"/>
                <a:gd name="T22" fmla="*/ 2147483647 w 212"/>
                <a:gd name="T23" fmla="*/ 2147483647 h 294"/>
                <a:gd name="T24" fmla="*/ 2147483647 w 212"/>
                <a:gd name="T25" fmla="*/ 2147483647 h 294"/>
                <a:gd name="T26" fmla="*/ 0 w 212"/>
                <a:gd name="T27" fmla="*/ 2147483647 h 294"/>
                <a:gd name="T28" fmla="*/ 0 w 212"/>
                <a:gd name="T29" fmla="*/ 2147483647 h 294"/>
                <a:gd name="T30" fmla="*/ 2147483647 w 212"/>
                <a:gd name="T31" fmla="*/ 2147483647 h 294"/>
                <a:gd name="T32" fmla="*/ 2147483647 w 212"/>
                <a:gd name="T33" fmla="*/ 2147483647 h 294"/>
                <a:gd name="T34" fmla="*/ 2147483647 w 212"/>
                <a:gd name="T35" fmla="*/ 2147483647 h 294"/>
                <a:gd name="T36" fmla="*/ 2147483647 w 212"/>
                <a:gd name="T37" fmla="*/ 2147483647 h 294"/>
                <a:gd name="T38" fmla="*/ 2147483647 w 212"/>
                <a:gd name="T39" fmla="*/ 2147483647 h 294"/>
                <a:gd name="T40" fmla="*/ 2147483647 w 212"/>
                <a:gd name="T41" fmla="*/ 2147483647 h 294"/>
                <a:gd name="T42" fmla="*/ 2147483647 w 212"/>
                <a:gd name="T43" fmla="*/ 2147483647 h 294"/>
                <a:gd name="T44" fmla="*/ 2147483647 w 212"/>
                <a:gd name="T45" fmla="*/ 2147483647 h 294"/>
                <a:gd name="T46" fmla="*/ 2147483647 w 212"/>
                <a:gd name="T47" fmla="*/ 2147483647 h 294"/>
                <a:gd name="T48" fmla="*/ 2147483647 w 212"/>
                <a:gd name="T49" fmla="*/ 2147483647 h 294"/>
                <a:gd name="T50" fmla="*/ 2147483647 w 212"/>
                <a:gd name="T51" fmla="*/ 2147483647 h 294"/>
                <a:gd name="T52" fmla="*/ 2147483647 w 212"/>
                <a:gd name="T53" fmla="*/ 2147483647 h 294"/>
                <a:gd name="T54" fmla="*/ 2147483647 w 212"/>
                <a:gd name="T55" fmla="*/ 2147483647 h 294"/>
                <a:gd name="T56" fmla="*/ 2147483647 w 212"/>
                <a:gd name="T57" fmla="*/ 2147483647 h 294"/>
                <a:gd name="T58" fmla="*/ 2147483647 w 212"/>
                <a:gd name="T59" fmla="*/ 2147483647 h 294"/>
                <a:gd name="T60" fmla="*/ 2147483647 w 212"/>
                <a:gd name="T61" fmla="*/ 2147483647 h 294"/>
                <a:gd name="T62" fmla="*/ 2147483647 w 212"/>
                <a:gd name="T63" fmla="*/ 2147483647 h 294"/>
                <a:gd name="T64" fmla="*/ 2147483647 w 212"/>
                <a:gd name="T65" fmla="*/ 2147483647 h 294"/>
                <a:gd name="T66" fmla="*/ 2147483647 w 212"/>
                <a:gd name="T67" fmla="*/ 2147483647 h 294"/>
                <a:gd name="T68" fmla="*/ 2147483647 w 212"/>
                <a:gd name="T69" fmla="*/ 2147483647 h 294"/>
                <a:gd name="T70" fmla="*/ 2147483647 w 212"/>
                <a:gd name="T71" fmla="*/ 0 h 294"/>
                <a:gd name="T72" fmla="*/ 2147483647 w 212"/>
                <a:gd name="T73" fmla="*/ 0 h 294"/>
                <a:gd name="T74" fmla="*/ 2147483647 w 212"/>
                <a:gd name="T75" fmla="*/ 0 h 294"/>
                <a:gd name="T76" fmla="*/ 2147483647 w 212"/>
                <a:gd name="T77" fmla="*/ 0 h 29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2"/>
                <a:gd name="T118" fmla="*/ 0 h 294"/>
                <a:gd name="T119" fmla="*/ 212 w 212"/>
                <a:gd name="T120" fmla="*/ 294 h 29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1403603" y="1202313"/>
              <a:ext cx="165913" cy="263601"/>
            </a:xfrm>
            <a:custGeom>
              <a:avLst/>
              <a:gdLst>
                <a:gd name="T0" fmla="*/ 2147483647 w 257"/>
                <a:gd name="T1" fmla="*/ 2147483647 h 584"/>
                <a:gd name="T2" fmla="*/ 2147483647 w 257"/>
                <a:gd name="T3" fmla="*/ 2147483647 h 584"/>
                <a:gd name="T4" fmla="*/ 2147483647 w 257"/>
                <a:gd name="T5" fmla="*/ 2147483647 h 584"/>
                <a:gd name="T6" fmla="*/ 2147483647 w 257"/>
                <a:gd name="T7" fmla="*/ 2147483647 h 584"/>
                <a:gd name="T8" fmla="*/ 2147483647 w 257"/>
                <a:gd name="T9" fmla="*/ 2147483647 h 584"/>
                <a:gd name="T10" fmla="*/ 2147483647 w 257"/>
                <a:gd name="T11" fmla="*/ 2147483647 h 584"/>
                <a:gd name="T12" fmla="*/ 2147483647 w 257"/>
                <a:gd name="T13" fmla="*/ 2147483647 h 584"/>
                <a:gd name="T14" fmla="*/ 2147483647 w 257"/>
                <a:gd name="T15" fmla="*/ 2147483647 h 584"/>
                <a:gd name="T16" fmla="*/ 2147483647 w 257"/>
                <a:gd name="T17" fmla="*/ 2147483647 h 584"/>
                <a:gd name="T18" fmla="*/ 2147483647 w 257"/>
                <a:gd name="T19" fmla="*/ 2147483647 h 584"/>
                <a:gd name="T20" fmla="*/ 2147483647 w 257"/>
                <a:gd name="T21" fmla="*/ 2147483647 h 584"/>
                <a:gd name="T22" fmla="*/ 2147483647 w 257"/>
                <a:gd name="T23" fmla="*/ 2147483647 h 584"/>
                <a:gd name="T24" fmla="*/ 0 w 257"/>
                <a:gd name="T25" fmla="*/ 2147483647 h 584"/>
                <a:gd name="T26" fmla="*/ 2147483647 w 257"/>
                <a:gd name="T27" fmla="*/ 2147483647 h 584"/>
                <a:gd name="T28" fmla="*/ 2147483647 w 257"/>
                <a:gd name="T29" fmla="*/ 2147483647 h 584"/>
                <a:gd name="T30" fmla="*/ 2147483647 w 257"/>
                <a:gd name="T31" fmla="*/ 2147483647 h 584"/>
                <a:gd name="T32" fmla="*/ 2147483647 w 257"/>
                <a:gd name="T33" fmla="*/ 2147483647 h 584"/>
                <a:gd name="T34" fmla="*/ 2147483647 w 257"/>
                <a:gd name="T35" fmla="*/ 2147483647 h 584"/>
                <a:gd name="T36" fmla="*/ 2147483647 w 257"/>
                <a:gd name="T37" fmla="*/ 2147483647 h 584"/>
                <a:gd name="T38" fmla="*/ 2147483647 w 257"/>
                <a:gd name="T39" fmla="*/ 2147483647 h 584"/>
                <a:gd name="T40" fmla="*/ 2147483647 w 257"/>
                <a:gd name="T41" fmla="*/ 2147483647 h 584"/>
                <a:gd name="T42" fmla="*/ 2147483647 w 257"/>
                <a:gd name="T43" fmla="*/ 2147483647 h 584"/>
                <a:gd name="T44" fmla="*/ 2147483647 w 257"/>
                <a:gd name="T45" fmla="*/ 2147483647 h 584"/>
                <a:gd name="T46" fmla="*/ 2147483647 w 257"/>
                <a:gd name="T47" fmla="*/ 2147483647 h 584"/>
                <a:gd name="T48" fmla="*/ 2147483647 w 257"/>
                <a:gd name="T49" fmla="*/ 2147483647 h 584"/>
                <a:gd name="T50" fmla="*/ 2147483647 w 257"/>
                <a:gd name="T51" fmla="*/ 2147483647 h 584"/>
                <a:gd name="T52" fmla="*/ 2147483647 w 257"/>
                <a:gd name="T53" fmla="*/ 2147483647 h 584"/>
                <a:gd name="T54" fmla="*/ 2147483647 w 257"/>
                <a:gd name="T55" fmla="*/ 2147483647 h 584"/>
                <a:gd name="T56" fmla="*/ 2147483647 w 257"/>
                <a:gd name="T57" fmla="*/ 2147483647 h 584"/>
                <a:gd name="T58" fmla="*/ 2147483647 w 257"/>
                <a:gd name="T59" fmla="*/ 2147483647 h 584"/>
                <a:gd name="T60" fmla="*/ 2147483647 w 257"/>
                <a:gd name="T61" fmla="*/ 2147483647 h 584"/>
                <a:gd name="T62" fmla="*/ 2147483647 w 257"/>
                <a:gd name="T63" fmla="*/ 2147483647 h 584"/>
                <a:gd name="T64" fmla="*/ 2147483647 w 257"/>
                <a:gd name="T65" fmla="*/ 2147483647 h 584"/>
                <a:gd name="T66" fmla="*/ 2147483647 w 257"/>
                <a:gd name="T67" fmla="*/ 2147483647 h 584"/>
                <a:gd name="T68" fmla="*/ 2147483647 w 257"/>
                <a:gd name="T69" fmla="*/ 2147483647 h 584"/>
                <a:gd name="T70" fmla="*/ 2147483647 w 257"/>
                <a:gd name="T71" fmla="*/ 2147483647 h 584"/>
                <a:gd name="T72" fmla="*/ 2147483647 w 257"/>
                <a:gd name="T73" fmla="*/ 0 h 584"/>
                <a:gd name="T74" fmla="*/ 2147483647 w 257"/>
                <a:gd name="T75" fmla="*/ 2147483647 h 584"/>
                <a:gd name="T76" fmla="*/ 2147483647 w 257"/>
                <a:gd name="T77" fmla="*/ 2147483647 h 584"/>
                <a:gd name="T78" fmla="*/ 2147483647 w 257"/>
                <a:gd name="T79" fmla="*/ 2147483647 h 58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584"/>
                <a:gd name="T122" fmla="*/ 257 w 257"/>
                <a:gd name="T123" fmla="*/ 584 h 58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1117865" y="1292323"/>
              <a:ext cx="217530" cy="367757"/>
            </a:xfrm>
            <a:custGeom>
              <a:avLst/>
              <a:gdLst>
                <a:gd name="T0" fmla="*/ 2147483647 w 338"/>
                <a:gd name="T1" fmla="*/ 0 h 816"/>
                <a:gd name="T2" fmla="*/ 2147483647 w 338"/>
                <a:gd name="T3" fmla="*/ 0 h 816"/>
                <a:gd name="T4" fmla="*/ 2147483647 w 338"/>
                <a:gd name="T5" fmla="*/ 2147483647 h 816"/>
                <a:gd name="T6" fmla="*/ 2147483647 w 338"/>
                <a:gd name="T7" fmla="*/ 2147483647 h 816"/>
                <a:gd name="T8" fmla="*/ 2147483647 w 338"/>
                <a:gd name="T9" fmla="*/ 2147483647 h 816"/>
                <a:gd name="T10" fmla="*/ 2147483647 w 338"/>
                <a:gd name="T11" fmla="*/ 2147483647 h 816"/>
                <a:gd name="T12" fmla="*/ 2147483647 w 338"/>
                <a:gd name="T13" fmla="*/ 2147483647 h 816"/>
                <a:gd name="T14" fmla="*/ 2147483647 w 338"/>
                <a:gd name="T15" fmla="*/ 2147483647 h 816"/>
                <a:gd name="T16" fmla="*/ 2147483647 w 338"/>
                <a:gd name="T17" fmla="*/ 2147483647 h 816"/>
                <a:gd name="T18" fmla="*/ 2147483647 w 338"/>
                <a:gd name="T19" fmla="*/ 2147483647 h 816"/>
                <a:gd name="T20" fmla="*/ 2147483647 w 338"/>
                <a:gd name="T21" fmla="*/ 2147483647 h 816"/>
                <a:gd name="T22" fmla="*/ 2147483647 w 338"/>
                <a:gd name="T23" fmla="*/ 2147483647 h 816"/>
                <a:gd name="T24" fmla="*/ 2147483647 w 338"/>
                <a:gd name="T25" fmla="*/ 2147483647 h 816"/>
                <a:gd name="T26" fmla="*/ 2147483647 w 338"/>
                <a:gd name="T27" fmla="*/ 2147483647 h 816"/>
                <a:gd name="T28" fmla="*/ 2147483647 w 338"/>
                <a:gd name="T29" fmla="*/ 2147483647 h 816"/>
                <a:gd name="T30" fmla="*/ 2147483647 w 338"/>
                <a:gd name="T31" fmla="*/ 2147483647 h 816"/>
                <a:gd name="T32" fmla="*/ 2147483647 w 338"/>
                <a:gd name="T33" fmla="*/ 2147483647 h 816"/>
                <a:gd name="T34" fmla="*/ 2147483647 w 338"/>
                <a:gd name="T35" fmla="*/ 2147483647 h 816"/>
                <a:gd name="T36" fmla="*/ 2147483647 w 338"/>
                <a:gd name="T37" fmla="*/ 2147483647 h 816"/>
                <a:gd name="T38" fmla="*/ 2147483647 w 338"/>
                <a:gd name="T39" fmla="*/ 2147483647 h 816"/>
                <a:gd name="T40" fmla="*/ 2147483647 w 338"/>
                <a:gd name="T41" fmla="*/ 2147483647 h 816"/>
                <a:gd name="T42" fmla="*/ 0 w 338"/>
                <a:gd name="T43" fmla="*/ 2147483647 h 816"/>
                <a:gd name="T44" fmla="*/ 0 w 338"/>
                <a:gd name="T45" fmla="*/ 2147483647 h 816"/>
                <a:gd name="T46" fmla="*/ 0 w 338"/>
                <a:gd name="T47" fmla="*/ 2147483647 h 816"/>
                <a:gd name="T48" fmla="*/ 2147483647 w 338"/>
                <a:gd name="T49" fmla="*/ 2147483647 h 816"/>
                <a:gd name="T50" fmla="*/ 2147483647 w 338"/>
                <a:gd name="T51" fmla="*/ 2147483647 h 816"/>
                <a:gd name="T52" fmla="*/ 2147483647 w 338"/>
                <a:gd name="T53" fmla="*/ 2147483647 h 816"/>
                <a:gd name="T54" fmla="*/ 2147483647 w 338"/>
                <a:gd name="T55" fmla="*/ 2147483647 h 816"/>
                <a:gd name="T56" fmla="*/ 2147483647 w 338"/>
                <a:gd name="T57" fmla="*/ 2147483647 h 816"/>
                <a:gd name="T58" fmla="*/ 2147483647 w 338"/>
                <a:gd name="T59" fmla="*/ 2147483647 h 816"/>
                <a:gd name="T60" fmla="*/ 2147483647 w 338"/>
                <a:gd name="T61" fmla="*/ 2147483647 h 816"/>
                <a:gd name="T62" fmla="*/ 2147483647 w 338"/>
                <a:gd name="T63" fmla="*/ 2147483647 h 816"/>
                <a:gd name="T64" fmla="*/ 2147483647 w 338"/>
                <a:gd name="T65" fmla="*/ 2147483647 h 816"/>
                <a:gd name="T66" fmla="*/ 2147483647 w 338"/>
                <a:gd name="T67" fmla="*/ 2147483647 h 816"/>
                <a:gd name="T68" fmla="*/ 2147483647 w 338"/>
                <a:gd name="T69" fmla="*/ 2147483647 h 816"/>
                <a:gd name="T70" fmla="*/ 2147483647 w 338"/>
                <a:gd name="T71" fmla="*/ 2147483647 h 816"/>
                <a:gd name="T72" fmla="*/ 2147483647 w 338"/>
                <a:gd name="T73" fmla="*/ 2147483647 h 816"/>
                <a:gd name="T74" fmla="*/ 2147483647 w 338"/>
                <a:gd name="T75" fmla="*/ 2147483647 h 816"/>
                <a:gd name="T76" fmla="*/ 2147483647 w 338"/>
                <a:gd name="T77" fmla="*/ 2147483647 h 816"/>
                <a:gd name="T78" fmla="*/ 2147483647 w 338"/>
                <a:gd name="T79" fmla="*/ 2147483647 h 816"/>
                <a:gd name="T80" fmla="*/ 2147483647 w 338"/>
                <a:gd name="T81" fmla="*/ 2147483647 h 816"/>
                <a:gd name="T82" fmla="*/ 2147483647 w 338"/>
                <a:gd name="T83" fmla="*/ 2147483647 h 816"/>
                <a:gd name="T84" fmla="*/ 2147483647 w 338"/>
                <a:gd name="T85" fmla="*/ 2147483647 h 816"/>
                <a:gd name="T86" fmla="*/ 2147483647 w 338"/>
                <a:gd name="T87" fmla="*/ 2147483647 h 816"/>
                <a:gd name="T88" fmla="*/ 2147483647 w 338"/>
                <a:gd name="T89" fmla="*/ 2147483647 h 816"/>
                <a:gd name="T90" fmla="*/ 2147483647 w 338"/>
                <a:gd name="T91" fmla="*/ 2147483647 h 816"/>
                <a:gd name="T92" fmla="*/ 2147483647 w 338"/>
                <a:gd name="T93" fmla="*/ 2147483647 h 816"/>
                <a:gd name="T94" fmla="*/ 2147483647 w 338"/>
                <a:gd name="T95" fmla="*/ 2147483647 h 816"/>
                <a:gd name="T96" fmla="*/ 2147483647 w 338"/>
                <a:gd name="T97" fmla="*/ 2147483647 h 816"/>
                <a:gd name="T98" fmla="*/ 2147483647 w 338"/>
                <a:gd name="T99" fmla="*/ 2147483647 h 816"/>
                <a:gd name="T100" fmla="*/ 2147483647 w 338"/>
                <a:gd name="T101" fmla="*/ 2147483647 h 816"/>
                <a:gd name="T102" fmla="*/ 2147483647 w 338"/>
                <a:gd name="T103" fmla="*/ 2147483647 h 816"/>
                <a:gd name="T104" fmla="*/ 2147483647 w 338"/>
                <a:gd name="T105" fmla="*/ 2147483647 h 816"/>
                <a:gd name="T106" fmla="*/ 2147483647 w 338"/>
                <a:gd name="T107" fmla="*/ 0 h 816"/>
                <a:gd name="T108" fmla="*/ 2147483647 w 338"/>
                <a:gd name="T109" fmla="*/ 0 h 816"/>
                <a:gd name="T110" fmla="*/ 2147483647 w 338"/>
                <a:gd name="T111" fmla="*/ 0 h 8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38"/>
                <a:gd name="T169" fmla="*/ 0 h 816"/>
                <a:gd name="T170" fmla="*/ 338 w 338"/>
                <a:gd name="T171" fmla="*/ 816 h 8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1034908" y="1633076"/>
              <a:ext cx="551200" cy="111871"/>
            </a:xfrm>
            <a:custGeom>
              <a:avLst/>
              <a:gdLst>
                <a:gd name="T0" fmla="*/ 2147483647 w 854"/>
                <a:gd name="T1" fmla="*/ 2147483647 h 250"/>
                <a:gd name="T2" fmla="*/ 2147483647 w 854"/>
                <a:gd name="T3" fmla="*/ 2147483647 h 250"/>
                <a:gd name="T4" fmla="*/ 2147483647 w 854"/>
                <a:gd name="T5" fmla="*/ 2147483647 h 250"/>
                <a:gd name="T6" fmla="*/ 2147483647 w 854"/>
                <a:gd name="T7" fmla="*/ 2147483647 h 250"/>
                <a:gd name="T8" fmla="*/ 2147483647 w 854"/>
                <a:gd name="T9" fmla="*/ 2147483647 h 250"/>
                <a:gd name="T10" fmla="*/ 2147483647 w 854"/>
                <a:gd name="T11" fmla="*/ 2147483647 h 250"/>
                <a:gd name="T12" fmla="*/ 2147483647 w 854"/>
                <a:gd name="T13" fmla="*/ 2147483647 h 250"/>
                <a:gd name="T14" fmla="*/ 2147483647 w 854"/>
                <a:gd name="T15" fmla="*/ 2147483647 h 250"/>
                <a:gd name="T16" fmla="*/ 2147483647 w 854"/>
                <a:gd name="T17" fmla="*/ 2147483647 h 250"/>
                <a:gd name="T18" fmla="*/ 2147483647 w 854"/>
                <a:gd name="T19" fmla="*/ 2147483647 h 250"/>
                <a:gd name="T20" fmla="*/ 2147483647 w 854"/>
                <a:gd name="T21" fmla="*/ 2147483647 h 250"/>
                <a:gd name="T22" fmla="*/ 2147483647 w 854"/>
                <a:gd name="T23" fmla="*/ 2147483647 h 250"/>
                <a:gd name="T24" fmla="*/ 2147483647 w 854"/>
                <a:gd name="T25" fmla="*/ 2147483647 h 250"/>
                <a:gd name="T26" fmla="*/ 2147483647 w 854"/>
                <a:gd name="T27" fmla="*/ 2147483647 h 250"/>
                <a:gd name="T28" fmla="*/ 2147483647 w 854"/>
                <a:gd name="T29" fmla="*/ 2147483647 h 250"/>
                <a:gd name="T30" fmla="*/ 2147483647 w 854"/>
                <a:gd name="T31" fmla="*/ 2147483647 h 250"/>
                <a:gd name="T32" fmla="*/ 2147483647 w 854"/>
                <a:gd name="T33" fmla="*/ 2147483647 h 250"/>
                <a:gd name="T34" fmla="*/ 2147483647 w 854"/>
                <a:gd name="T35" fmla="*/ 2147483647 h 250"/>
                <a:gd name="T36" fmla="*/ 2147483647 w 854"/>
                <a:gd name="T37" fmla="*/ 2147483647 h 250"/>
                <a:gd name="T38" fmla="*/ 2147483647 w 854"/>
                <a:gd name="T39" fmla="*/ 2147483647 h 250"/>
                <a:gd name="T40" fmla="*/ 2147483647 w 854"/>
                <a:gd name="T41" fmla="*/ 2147483647 h 250"/>
                <a:gd name="T42" fmla="*/ 2147483647 w 854"/>
                <a:gd name="T43" fmla="*/ 2147483647 h 250"/>
                <a:gd name="T44" fmla="*/ 2147483647 w 854"/>
                <a:gd name="T45" fmla="*/ 2147483647 h 250"/>
                <a:gd name="T46" fmla="*/ 2147483647 w 854"/>
                <a:gd name="T47" fmla="*/ 2147483647 h 250"/>
                <a:gd name="T48" fmla="*/ 2147483647 w 854"/>
                <a:gd name="T49" fmla="*/ 2147483647 h 250"/>
                <a:gd name="T50" fmla="*/ 2147483647 w 854"/>
                <a:gd name="T51" fmla="*/ 2147483647 h 250"/>
                <a:gd name="T52" fmla="*/ 2147483647 w 854"/>
                <a:gd name="T53" fmla="*/ 2147483647 h 250"/>
                <a:gd name="T54" fmla="*/ 2147483647 w 854"/>
                <a:gd name="T55" fmla="*/ 2147483647 h 250"/>
                <a:gd name="T56" fmla="*/ 2147483647 w 854"/>
                <a:gd name="T57" fmla="*/ 2147483647 h 250"/>
                <a:gd name="T58" fmla="*/ 2147483647 w 854"/>
                <a:gd name="T59" fmla="*/ 0 h 250"/>
                <a:gd name="T60" fmla="*/ 2147483647 w 854"/>
                <a:gd name="T61" fmla="*/ 0 h 250"/>
                <a:gd name="T62" fmla="*/ 2147483647 w 854"/>
                <a:gd name="T63" fmla="*/ 0 h 250"/>
                <a:gd name="T64" fmla="*/ 2147483647 w 854"/>
                <a:gd name="T65" fmla="*/ 2147483647 h 250"/>
                <a:gd name="T66" fmla="*/ 2147483647 w 854"/>
                <a:gd name="T67" fmla="*/ 2147483647 h 250"/>
                <a:gd name="T68" fmla="*/ 2147483647 w 854"/>
                <a:gd name="T69" fmla="*/ 2147483647 h 250"/>
                <a:gd name="T70" fmla="*/ 2147483647 w 854"/>
                <a:gd name="T71" fmla="*/ 2147483647 h 250"/>
                <a:gd name="T72" fmla="*/ 2147483647 w 854"/>
                <a:gd name="T73" fmla="*/ 2147483647 h 250"/>
                <a:gd name="T74" fmla="*/ 2147483647 w 854"/>
                <a:gd name="T75" fmla="*/ 2147483647 h 250"/>
                <a:gd name="T76" fmla="*/ 2147483647 w 854"/>
                <a:gd name="T77" fmla="*/ 2147483647 h 250"/>
                <a:gd name="T78" fmla="*/ 2147483647 w 854"/>
                <a:gd name="T79" fmla="*/ 2147483647 h 250"/>
                <a:gd name="T80" fmla="*/ 2147483647 w 854"/>
                <a:gd name="T81" fmla="*/ 2147483647 h 250"/>
                <a:gd name="T82" fmla="*/ 2147483647 w 854"/>
                <a:gd name="T83" fmla="*/ 2147483647 h 250"/>
                <a:gd name="T84" fmla="*/ 2147483647 w 854"/>
                <a:gd name="T85" fmla="*/ 2147483647 h 250"/>
                <a:gd name="T86" fmla="*/ 2147483647 w 854"/>
                <a:gd name="T87" fmla="*/ 2147483647 h 250"/>
                <a:gd name="T88" fmla="*/ 2147483647 w 854"/>
                <a:gd name="T89" fmla="*/ 2147483647 h 250"/>
                <a:gd name="T90" fmla="*/ 2147483647 w 854"/>
                <a:gd name="T91" fmla="*/ 2147483647 h 250"/>
                <a:gd name="T92" fmla="*/ 2147483647 w 854"/>
                <a:gd name="T93" fmla="*/ 2147483647 h 250"/>
                <a:gd name="T94" fmla="*/ 2147483647 w 854"/>
                <a:gd name="T95" fmla="*/ 2147483647 h 250"/>
                <a:gd name="T96" fmla="*/ 2147483647 w 854"/>
                <a:gd name="T97" fmla="*/ 2147483647 h 250"/>
                <a:gd name="T98" fmla="*/ 2147483647 w 854"/>
                <a:gd name="T99" fmla="*/ 2147483647 h 250"/>
                <a:gd name="T100" fmla="*/ 2147483647 w 854"/>
                <a:gd name="T101" fmla="*/ 2147483647 h 250"/>
                <a:gd name="T102" fmla="*/ 0 w 854"/>
                <a:gd name="T103" fmla="*/ 2147483647 h 250"/>
                <a:gd name="T104" fmla="*/ 0 w 854"/>
                <a:gd name="T105" fmla="*/ 2147483647 h 250"/>
                <a:gd name="T106" fmla="*/ 0 w 854"/>
                <a:gd name="T107" fmla="*/ 2147483647 h 250"/>
                <a:gd name="T108" fmla="*/ 0 w 854"/>
                <a:gd name="T109" fmla="*/ 2147483647 h 250"/>
                <a:gd name="T110" fmla="*/ 0 w 854"/>
                <a:gd name="T111" fmla="*/ 2147483647 h 250"/>
                <a:gd name="T112" fmla="*/ 2147483647 w 854"/>
                <a:gd name="T113" fmla="*/ 2147483647 h 250"/>
                <a:gd name="T114" fmla="*/ 2147483647 w 854"/>
                <a:gd name="T115" fmla="*/ 2147483647 h 2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4"/>
                <a:gd name="T175" fmla="*/ 0 h 250"/>
                <a:gd name="T176" fmla="*/ 854 w 854"/>
                <a:gd name="T177" fmla="*/ 250 h 25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1257968" y="1454341"/>
              <a:ext cx="508800" cy="108013"/>
            </a:xfrm>
            <a:custGeom>
              <a:avLst/>
              <a:gdLst>
                <a:gd name="T0" fmla="*/ 2147483647 w 788"/>
                <a:gd name="T1" fmla="*/ 2147483647 h 240"/>
                <a:gd name="T2" fmla="*/ 2147483647 w 788"/>
                <a:gd name="T3" fmla="*/ 2147483647 h 240"/>
                <a:gd name="T4" fmla="*/ 2147483647 w 788"/>
                <a:gd name="T5" fmla="*/ 2147483647 h 240"/>
                <a:gd name="T6" fmla="*/ 2147483647 w 788"/>
                <a:gd name="T7" fmla="*/ 2147483647 h 240"/>
                <a:gd name="T8" fmla="*/ 2147483647 w 788"/>
                <a:gd name="T9" fmla="*/ 2147483647 h 240"/>
                <a:gd name="T10" fmla="*/ 2147483647 w 788"/>
                <a:gd name="T11" fmla="*/ 2147483647 h 240"/>
                <a:gd name="T12" fmla="*/ 2147483647 w 788"/>
                <a:gd name="T13" fmla="*/ 2147483647 h 240"/>
                <a:gd name="T14" fmla="*/ 2147483647 w 788"/>
                <a:gd name="T15" fmla="*/ 2147483647 h 240"/>
                <a:gd name="T16" fmla="*/ 2147483647 w 788"/>
                <a:gd name="T17" fmla="*/ 2147483647 h 240"/>
                <a:gd name="T18" fmla="*/ 2147483647 w 788"/>
                <a:gd name="T19" fmla="*/ 2147483647 h 240"/>
                <a:gd name="T20" fmla="*/ 2147483647 w 788"/>
                <a:gd name="T21" fmla="*/ 2147483647 h 240"/>
                <a:gd name="T22" fmla="*/ 2147483647 w 788"/>
                <a:gd name="T23" fmla="*/ 2147483647 h 240"/>
                <a:gd name="T24" fmla="*/ 2147483647 w 788"/>
                <a:gd name="T25" fmla="*/ 2147483647 h 240"/>
                <a:gd name="T26" fmla="*/ 2147483647 w 788"/>
                <a:gd name="T27" fmla="*/ 2147483647 h 240"/>
                <a:gd name="T28" fmla="*/ 2147483647 w 788"/>
                <a:gd name="T29" fmla="*/ 2147483647 h 240"/>
                <a:gd name="T30" fmla="*/ 2147483647 w 788"/>
                <a:gd name="T31" fmla="*/ 2147483647 h 240"/>
                <a:gd name="T32" fmla="*/ 2147483647 w 788"/>
                <a:gd name="T33" fmla="*/ 2147483647 h 240"/>
                <a:gd name="T34" fmla="*/ 2147483647 w 788"/>
                <a:gd name="T35" fmla="*/ 2147483647 h 240"/>
                <a:gd name="T36" fmla="*/ 2147483647 w 788"/>
                <a:gd name="T37" fmla="*/ 2147483647 h 240"/>
                <a:gd name="T38" fmla="*/ 2147483647 w 788"/>
                <a:gd name="T39" fmla="*/ 2147483647 h 240"/>
                <a:gd name="T40" fmla="*/ 2147483647 w 788"/>
                <a:gd name="T41" fmla="*/ 2147483647 h 240"/>
                <a:gd name="T42" fmla="*/ 2147483647 w 788"/>
                <a:gd name="T43" fmla="*/ 2147483647 h 240"/>
                <a:gd name="T44" fmla="*/ 2147483647 w 788"/>
                <a:gd name="T45" fmla="*/ 2147483647 h 240"/>
                <a:gd name="T46" fmla="*/ 2147483647 w 788"/>
                <a:gd name="T47" fmla="*/ 2147483647 h 240"/>
                <a:gd name="T48" fmla="*/ 2147483647 w 788"/>
                <a:gd name="T49" fmla="*/ 2147483647 h 240"/>
                <a:gd name="T50" fmla="*/ 2147483647 w 788"/>
                <a:gd name="T51" fmla="*/ 2147483647 h 240"/>
                <a:gd name="T52" fmla="*/ 2147483647 w 788"/>
                <a:gd name="T53" fmla="*/ 0 h 240"/>
                <a:gd name="T54" fmla="*/ 2147483647 w 788"/>
                <a:gd name="T55" fmla="*/ 0 h 240"/>
                <a:gd name="T56" fmla="*/ 2147483647 w 788"/>
                <a:gd name="T57" fmla="*/ 0 h 240"/>
                <a:gd name="T58" fmla="*/ 2147483647 w 788"/>
                <a:gd name="T59" fmla="*/ 2147483647 h 240"/>
                <a:gd name="T60" fmla="*/ 2147483647 w 788"/>
                <a:gd name="T61" fmla="*/ 2147483647 h 240"/>
                <a:gd name="T62" fmla="*/ 2147483647 w 788"/>
                <a:gd name="T63" fmla="*/ 2147483647 h 240"/>
                <a:gd name="T64" fmla="*/ 2147483647 w 788"/>
                <a:gd name="T65" fmla="*/ 2147483647 h 240"/>
                <a:gd name="T66" fmla="*/ 2147483647 w 788"/>
                <a:gd name="T67" fmla="*/ 2147483647 h 240"/>
                <a:gd name="T68" fmla="*/ 2147483647 w 788"/>
                <a:gd name="T69" fmla="*/ 2147483647 h 240"/>
                <a:gd name="T70" fmla="*/ 2147483647 w 788"/>
                <a:gd name="T71" fmla="*/ 2147483647 h 240"/>
                <a:gd name="T72" fmla="*/ 2147483647 w 788"/>
                <a:gd name="T73" fmla="*/ 2147483647 h 240"/>
                <a:gd name="T74" fmla="*/ 2147483647 w 788"/>
                <a:gd name="T75" fmla="*/ 2147483647 h 240"/>
                <a:gd name="T76" fmla="*/ 2147483647 w 788"/>
                <a:gd name="T77" fmla="*/ 2147483647 h 240"/>
                <a:gd name="T78" fmla="*/ 2147483647 w 788"/>
                <a:gd name="T79" fmla="*/ 2147483647 h 240"/>
                <a:gd name="T80" fmla="*/ 2147483647 w 788"/>
                <a:gd name="T81" fmla="*/ 2147483647 h 240"/>
                <a:gd name="T82" fmla="*/ 2147483647 w 788"/>
                <a:gd name="T83" fmla="*/ 2147483647 h 240"/>
                <a:gd name="T84" fmla="*/ 2147483647 w 788"/>
                <a:gd name="T85" fmla="*/ 2147483647 h 240"/>
                <a:gd name="T86" fmla="*/ 2147483647 w 788"/>
                <a:gd name="T87" fmla="*/ 2147483647 h 240"/>
                <a:gd name="T88" fmla="*/ 2147483647 w 788"/>
                <a:gd name="T89" fmla="*/ 2147483647 h 240"/>
                <a:gd name="T90" fmla="*/ 2147483647 w 788"/>
                <a:gd name="T91" fmla="*/ 2147483647 h 240"/>
                <a:gd name="T92" fmla="*/ 2147483647 w 788"/>
                <a:gd name="T93" fmla="*/ 2147483647 h 240"/>
                <a:gd name="T94" fmla="*/ 2147483647 w 788"/>
                <a:gd name="T95" fmla="*/ 2147483647 h 240"/>
                <a:gd name="T96" fmla="*/ 2147483647 w 788"/>
                <a:gd name="T97" fmla="*/ 2147483647 h 240"/>
                <a:gd name="T98" fmla="*/ 0 w 788"/>
                <a:gd name="T99" fmla="*/ 2147483647 h 240"/>
                <a:gd name="T100" fmla="*/ 0 w 788"/>
                <a:gd name="T101" fmla="*/ 2147483647 h 240"/>
                <a:gd name="T102" fmla="*/ 0 w 788"/>
                <a:gd name="T103" fmla="*/ 2147483647 h 240"/>
                <a:gd name="T104" fmla="*/ 2147483647 w 788"/>
                <a:gd name="T105" fmla="*/ 2147483647 h 240"/>
                <a:gd name="T106" fmla="*/ 2147483647 w 788"/>
                <a:gd name="T107" fmla="*/ 2147483647 h 240"/>
                <a:gd name="T108" fmla="*/ 2147483647 w 788"/>
                <a:gd name="T109" fmla="*/ 2147483647 h 24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8"/>
                <a:gd name="T166" fmla="*/ 0 h 240"/>
                <a:gd name="T167" fmla="*/ 788 w 788"/>
                <a:gd name="T168" fmla="*/ 240 h 24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1619290" y="1310325"/>
              <a:ext cx="368695" cy="56578"/>
            </a:xfrm>
            <a:custGeom>
              <a:avLst/>
              <a:gdLst>
                <a:gd name="T0" fmla="*/ 2147483647 w 570"/>
                <a:gd name="T1" fmla="*/ 2147483647 h 127"/>
                <a:gd name="T2" fmla="*/ 2147483647 w 570"/>
                <a:gd name="T3" fmla="*/ 2147483647 h 127"/>
                <a:gd name="T4" fmla="*/ 2147483647 w 570"/>
                <a:gd name="T5" fmla="*/ 2147483647 h 127"/>
                <a:gd name="T6" fmla="*/ 2147483647 w 570"/>
                <a:gd name="T7" fmla="*/ 2147483647 h 127"/>
                <a:gd name="T8" fmla="*/ 2147483647 w 570"/>
                <a:gd name="T9" fmla="*/ 2147483647 h 127"/>
                <a:gd name="T10" fmla="*/ 2147483647 w 570"/>
                <a:gd name="T11" fmla="*/ 2147483647 h 127"/>
                <a:gd name="T12" fmla="*/ 2147483647 w 570"/>
                <a:gd name="T13" fmla="*/ 2147483647 h 127"/>
                <a:gd name="T14" fmla="*/ 2147483647 w 570"/>
                <a:gd name="T15" fmla="*/ 2147483647 h 127"/>
                <a:gd name="T16" fmla="*/ 2147483647 w 570"/>
                <a:gd name="T17" fmla="*/ 2147483647 h 127"/>
                <a:gd name="T18" fmla="*/ 2147483647 w 570"/>
                <a:gd name="T19" fmla="*/ 2147483647 h 127"/>
                <a:gd name="T20" fmla="*/ 2147483647 w 570"/>
                <a:gd name="T21" fmla="*/ 2147483647 h 127"/>
                <a:gd name="T22" fmla="*/ 2147483647 w 570"/>
                <a:gd name="T23" fmla="*/ 2147483647 h 127"/>
                <a:gd name="T24" fmla="*/ 2147483647 w 570"/>
                <a:gd name="T25" fmla="*/ 2147483647 h 127"/>
                <a:gd name="T26" fmla="*/ 2147483647 w 570"/>
                <a:gd name="T27" fmla="*/ 2147483647 h 127"/>
                <a:gd name="T28" fmla="*/ 2147483647 w 570"/>
                <a:gd name="T29" fmla="*/ 2147483647 h 127"/>
                <a:gd name="T30" fmla="*/ 2147483647 w 570"/>
                <a:gd name="T31" fmla="*/ 2147483647 h 127"/>
                <a:gd name="T32" fmla="*/ 2147483647 w 570"/>
                <a:gd name="T33" fmla="*/ 2147483647 h 127"/>
                <a:gd name="T34" fmla="*/ 2147483647 w 570"/>
                <a:gd name="T35" fmla="*/ 2147483647 h 127"/>
                <a:gd name="T36" fmla="*/ 2147483647 w 570"/>
                <a:gd name="T37" fmla="*/ 2147483647 h 127"/>
                <a:gd name="T38" fmla="*/ 2147483647 w 570"/>
                <a:gd name="T39" fmla="*/ 2147483647 h 127"/>
                <a:gd name="T40" fmla="*/ 2147483647 w 570"/>
                <a:gd name="T41" fmla="*/ 0 h 127"/>
                <a:gd name="T42" fmla="*/ 2147483647 w 570"/>
                <a:gd name="T43" fmla="*/ 0 h 127"/>
                <a:gd name="T44" fmla="*/ 2147483647 w 570"/>
                <a:gd name="T45" fmla="*/ 0 h 127"/>
                <a:gd name="T46" fmla="*/ 2147483647 w 570"/>
                <a:gd name="T47" fmla="*/ 2147483647 h 127"/>
                <a:gd name="T48" fmla="*/ 2147483647 w 570"/>
                <a:gd name="T49" fmla="*/ 2147483647 h 127"/>
                <a:gd name="T50" fmla="*/ 2147483647 w 570"/>
                <a:gd name="T51" fmla="*/ 2147483647 h 127"/>
                <a:gd name="T52" fmla="*/ 2147483647 w 570"/>
                <a:gd name="T53" fmla="*/ 2147483647 h 127"/>
                <a:gd name="T54" fmla="*/ 2147483647 w 570"/>
                <a:gd name="T55" fmla="*/ 2147483647 h 127"/>
                <a:gd name="T56" fmla="*/ 2147483647 w 570"/>
                <a:gd name="T57" fmla="*/ 2147483647 h 127"/>
                <a:gd name="T58" fmla="*/ 2147483647 w 570"/>
                <a:gd name="T59" fmla="*/ 2147483647 h 127"/>
                <a:gd name="T60" fmla="*/ 2147483647 w 570"/>
                <a:gd name="T61" fmla="*/ 2147483647 h 127"/>
                <a:gd name="T62" fmla="*/ 2147483647 w 570"/>
                <a:gd name="T63" fmla="*/ 2147483647 h 127"/>
                <a:gd name="T64" fmla="*/ 2147483647 w 570"/>
                <a:gd name="T65" fmla="*/ 2147483647 h 127"/>
                <a:gd name="T66" fmla="*/ 2147483647 w 570"/>
                <a:gd name="T67" fmla="*/ 2147483647 h 127"/>
                <a:gd name="T68" fmla="*/ 2147483647 w 570"/>
                <a:gd name="T69" fmla="*/ 2147483647 h 127"/>
                <a:gd name="T70" fmla="*/ 0 w 570"/>
                <a:gd name="T71" fmla="*/ 2147483647 h 127"/>
                <a:gd name="T72" fmla="*/ 2147483647 w 570"/>
                <a:gd name="T73" fmla="*/ 2147483647 h 127"/>
                <a:gd name="T74" fmla="*/ 2147483647 w 570"/>
                <a:gd name="T75" fmla="*/ 2147483647 h 127"/>
                <a:gd name="T76" fmla="*/ 2147483647 w 570"/>
                <a:gd name="T77" fmla="*/ 2147483647 h 1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70"/>
                <a:gd name="T118" fmla="*/ 0 h 127"/>
                <a:gd name="T119" fmla="*/ 570 w 570"/>
                <a:gd name="T120" fmla="*/ 127 h 12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797870" y="2058527"/>
              <a:ext cx="1757398" cy="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87"/>
            <p:cNvSpPr>
              <a:spLocks noChangeArrowheads="1"/>
            </p:cNvSpPr>
            <p:nvPr/>
          </p:nvSpPr>
          <p:spPr bwMode="auto">
            <a:xfrm>
              <a:off x="1622381" y="175053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1600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种植目的</a:t>
              </a:r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723250" y="2422460"/>
              <a:ext cx="1290434" cy="927106"/>
            </a:xfrm>
            <a:custGeom>
              <a:avLst/>
              <a:gdLst>
                <a:gd name="T0" fmla="*/ 2147483647 w 1999"/>
                <a:gd name="T1" fmla="*/ 2147483647 h 2057"/>
                <a:gd name="T2" fmla="*/ 2147483647 w 1999"/>
                <a:gd name="T3" fmla="*/ 2147483647 h 2057"/>
                <a:gd name="T4" fmla="*/ 2147483647 w 1999"/>
                <a:gd name="T5" fmla="*/ 2147483647 h 2057"/>
                <a:gd name="T6" fmla="*/ 2147483647 w 1999"/>
                <a:gd name="T7" fmla="*/ 2147483647 h 2057"/>
                <a:gd name="T8" fmla="*/ 2147483647 w 1999"/>
                <a:gd name="T9" fmla="*/ 2147483647 h 2057"/>
                <a:gd name="T10" fmla="*/ 2147483647 w 1999"/>
                <a:gd name="T11" fmla="*/ 2147483647 h 2057"/>
                <a:gd name="T12" fmla="*/ 2147483647 w 1999"/>
                <a:gd name="T13" fmla="*/ 2147483647 h 2057"/>
                <a:gd name="T14" fmla="*/ 2147483647 w 1999"/>
                <a:gd name="T15" fmla="*/ 2147483647 h 2057"/>
                <a:gd name="T16" fmla="*/ 2147483647 w 1999"/>
                <a:gd name="T17" fmla="*/ 2147483647 h 2057"/>
                <a:gd name="T18" fmla="*/ 2147483647 w 1999"/>
                <a:gd name="T19" fmla="*/ 2147483647 h 2057"/>
                <a:gd name="T20" fmla="*/ 2147483647 w 1999"/>
                <a:gd name="T21" fmla="*/ 2147483647 h 2057"/>
                <a:gd name="T22" fmla="*/ 2147483647 w 1999"/>
                <a:gd name="T23" fmla="*/ 2147483647 h 2057"/>
                <a:gd name="T24" fmla="*/ 2147483647 w 1999"/>
                <a:gd name="T25" fmla="*/ 2147483647 h 2057"/>
                <a:gd name="T26" fmla="*/ 2147483647 w 1999"/>
                <a:gd name="T27" fmla="*/ 2147483647 h 2057"/>
                <a:gd name="T28" fmla="*/ 2147483647 w 1999"/>
                <a:gd name="T29" fmla="*/ 2147483647 h 2057"/>
                <a:gd name="T30" fmla="*/ 2147483647 w 1999"/>
                <a:gd name="T31" fmla="*/ 2147483647 h 2057"/>
                <a:gd name="T32" fmla="*/ 2147483647 w 1999"/>
                <a:gd name="T33" fmla="*/ 2147483647 h 2057"/>
                <a:gd name="T34" fmla="*/ 2147483647 w 1999"/>
                <a:gd name="T35" fmla="*/ 2147483647 h 2057"/>
                <a:gd name="T36" fmla="*/ 2147483647 w 1999"/>
                <a:gd name="T37" fmla="*/ 2147483647 h 2057"/>
                <a:gd name="T38" fmla="*/ 2147483647 w 1999"/>
                <a:gd name="T39" fmla="*/ 2147483647 h 2057"/>
                <a:gd name="T40" fmla="*/ 2147483647 w 1999"/>
                <a:gd name="T41" fmla="*/ 2147483647 h 2057"/>
                <a:gd name="T42" fmla="*/ 2147483647 w 1999"/>
                <a:gd name="T43" fmla="*/ 2147483647 h 2057"/>
                <a:gd name="T44" fmla="*/ 2147483647 w 1999"/>
                <a:gd name="T45" fmla="*/ 2147483647 h 2057"/>
                <a:gd name="T46" fmla="*/ 2147483647 w 1999"/>
                <a:gd name="T47" fmla="*/ 2147483647 h 2057"/>
                <a:gd name="T48" fmla="*/ 2147483647 w 1999"/>
                <a:gd name="T49" fmla="*/ 2147483647 h 2057"/>
                <a:gd name="T50" fmla="*/ 2147483647 w 1999"/>
                <a:gd name="T51" fmla="*/ 2147483647 h 2057"/>
                <a:gd name="T52" fmla="*/ 2147483647 w 1999"/>
                <a:gd name="T53" fmla="*/ 2147483647 h 2057"/>
                <a:gd name="T54" fmla="*/ 2147483647 w 1999"/>
                <a:gd name="T55" fmla="*/ 2147483647 h 2057"/>
                <a:gd name="T56" fmla="*/ 2147483647 w 1999"/>
                <a:gd name="T57" fmla="*/ 2147483647 h 2057"/>
                <a:gd name="T58" fmla="*/ 2147483647 w 1999"/>
                <a:gd name="T59" fmla="*/ 2147483647 h 2057"/>
                <a:gd name="T60" fmla="*/ 2147483647 w 1999"/>
                <a:gd name="T61" fmla="*/ 2147483647 h 2057"/>
                <a:gd name="T62" fmla="*/ 2147483647 w 1999"/>
                <a:gd name="T63" fmla="*/ 2147483647 h 2057"/>
                <a:gd name="T64" fmla="*/ 2147483647 w 1999"/>
                <a:gd name="T65" fmla="*/ 2147483647 h 2057"/>
                <a:gd name="T66" fmla="*/ 2147483647 w 1999"/>
                <a:gd name="T67" fmla="*/ 2147483647 h 2057"/>
                <a:gd name="T68" fmla="*/ 2147483647 w 1999"/>
                <a:gd name="T69" fmla="*/ 2147483647 h 2057"/>
                <a:gd name="T70" fmla="*/ 2147483647 w 1999"/>
                <a:gd name="T71" fmla="*/ 2147483647 h 2057"/>
                <a:gd name="T72" fmla="*/ 2147483647 w 1999"/>
                <a:gd name="T73" fmla="*/ 2147483647 h 2057"/>
                <a:gd name="T74" fmla="*/ 2147483647 w 1999"/>
                <a:gd name="T75" fmla="*/ 2147483647 h 2057"/>
                <a:gd name="T76" fmla="*/ 2147483647 w 1999"/>
                <a:gd name="T77" fmla="*/ 2147483647 h 2057"/>
                <a:gd name="T78" fmla="*/ 2147483647 w 1999"/>
                <a:gd name="T79" fmla="*/ 2147483647 h 2057"/>
                <a:gd name="T80" fmla="*/ 2147483647 w 1999"/>
                <a:gd name="T81" fmla="*/ 2147483647 h 2057"/>
                <a:gd name="T82" fmla="*/ 2147483647 w 1999"/>
                <a:gd name="T83" fmla="*/ 2147483647 h 2057"/>
                <a:gd name="T84" fmla="*/ 2147483647 w 1999"/>
                <a:gd name="T85" fmla="*/ 2147483647 h 2057"/>
                <a:gd name="T86" fmla="*/ 2147483647 w 1999"/>
                <a:gd name="T87" fmla="*/ 2147483647 h 2057"/>
                <a:gd name="T88" fmla="*/ 2147483647 w 1999"/>
                <a:gd name="T89" fmla="*/ 2147483647 h 2057"/>
                <a:gd name="T90" fmla="*/ 2147483647 w 1999"/>
                <a:gd name="T91" fmla="*/ 2147483647 h 2057"/>
                <a:gd name="T92" fmla="*/ 2147483647 w 1999"/>
                <a:gd name="T93" fmla="*/ 2147483647 h 2057"/>
                <a:gd name="T94" fmla="*/ 2147483647 w 1999"/>
                <a:gd name="T95" fmla="*/ 2147483647 h 2057"/>
                <a:gd name="T96" fmla="*/ 2147483647 w 1999"/>
                <a:gd name="T97" fmla="*/ 2147483647 h 2057"/>
                <a:gd name="T98" fmla="*/ 2147483647 w 1999"/>
                <a:gd name="T99" fmla="*/ 2147483647 h 2057"/>
                <a:gd name="T100" fmla="*/ 2147483647 w 1999"/>
                <a:gd name="T101" fmla="*/ 2147483647 h 2057"/>
                <a:gd name="T102" fmla="*/ 2147483647 w 1999"/>
                <a:gd name="T103" fmla="*/ 2147483647 h 2057"/>
                <a:gd name="T104" fmla="*/ 2147483647 w 1999"/>
                <a:gd name="T105" fmla="*/ 2147483647 h 2057"/>
                <a:gd name="T106" fmla="*/ 2147483647 w 1999"/>
                <a:gd name="T107" fmla="*/ 2147483647 h 2057"/>
                <a:gd name="T108" fmla="*/ 0 w 1999"/>
                <a:gd name="T109" fmla="*/ 2147483647 h 2057"/>
                <a:gd name="T110" fmla="*/ 2147483647 w 1999"/>
                <a:gd name="T111" fmla="*/ 2147483647 h 2057"/>
                <a:gd name="T112" fmla="*/ 2147483647 w 1999"/>
                <a:gd name="T113" fmla="*/ 2147483647 h 2057"/>
                <a:gd name="T114" fmla="*/ 2147483647 w 1999"/>
                <a:gd name="T115" fmla="*/ 2147483647 h 2057"/>
                <a:gd name="T116" fmla="*/ 2147483647 w 1999"/>
                <a:gd name="T117" fmla="*/ 2147483647 h 2057"/>
                <a:gd name="T118" fmla="*/ 2147483647 w 1999"/>
                <a:gd name="T119" fmla="*/ 2147483647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920501" y="2498326"/>
              <a:ext cx="980730" cy="590210"/>
            </a:xfrm>
            <a:custGeom>
              <a:avLst/>
              <a:gdLst>
                <a:gd name="T0" fmla="*/ 2147483647 w 1518"/>
                <a:gd name="T1" fmla="*/ 2147483647 h 1310"/>
                <a:gd name="T2" fmla="*/ 2147483647 w 1518"/>
                <a:gd name="T3" fmla="*/ 2147483647 h 1310"/>
                <a:gd name="T4" fmla="*/ 2147483647 w 1518"/>
                <a:gd name="T5" fmla="*/ 2147483647 h 1310"/>
                <a:gd name="T6" fmla="*/ 2147483647 w 1518"/>
                <a:gd name="T7" fmla="*/ 2147483647 h 1310"/>
                <a:gd name="T8" fmla="*/ 2147483647 w 1518"/>
                <a:gd name="T9" fmla="*/ 2147483647 h 1310"/>
                <a:gd name="T10" fmla="*/ 2147483647 w 1518"/>
                <a:gd name="T11" fmla="*/ 2147483647 h 1310"/>
                <a:gd name="T12" fmla="*/ 2147483647 w 1518"/>
                <a:gd name="T13" fmla="*/ 2147483647 h 1310"/>
                <a:gd name="T14" fmla="*/ 2147483647 w 1518"/>
                <a:gd name="T15" fmla="*/ 2147483647 h 1310"/>
                <a:gd name="T16" fmla="*/ 2147483647 w 1518"/>
                <a:gd name="T17" fmla="*/ 2147483647 h 1310"/>
                <a:gd name="T18" fmla="*/ 2147483647 w 1518"/>
                <a:gd name="T19" fmla="*/ 2147483647 h 1310"/>
                <a:gd name="T20" fmla="*/ 2147483647 w 1518"/>
                <a:gd name="T21" fmla="*/ 2147483647 h 1310"/>
                <a:gd name="T22" fmla="*/ 2147483647 w 1518"/>
                <a:gd name="T23" fmla="*/ 2147483647 h 1310"/>
                <a:gd name="T24" fmla="*/ 2147483647 w 1518"/>
                <a:gd name="T25" fmla="*/ 2147483647 h 1310"/>
                <a:gd name="T26" fmla="*/ 2147483647 w 1518"/>
                <a:gd name="T27" fmla="*/ 2147483647 h 1310"/>
                <a:gd name="T28" fmla="*/ 2147483647 w 1518"/>
                <a:gd name="T29" fmla="*/ 2147483647 h 1310"/>
                <a:gd name="T30" fmla="*/ 2147483647 w 1518"/>
                <a:gd name="T31" fmla="*/ 2147483647 h 1310"/>
                <a:gd name="T32" fmla="*/ 2147483647 w 1518"/>
                <a:gd name="T33" fmla="*/ 0 h 1310"/>
                <a:gd name="T34" fmla="*/ 2147483647 w 1518"/>
                <a:gd name="T35" fmla="*/ 0 h 1310"/>
                <a:gd name="T36" fmla="*/ 2147483647 w 1518"/>
                <a:gd name="T37" fmla="*/ 2147483647 h 1310"/>
                <a:gd name="T38" fmla="*/ 2147483647 w 1518"/>
                <a:gd name="T39" fmla="*/ 2147483647 h 1310"/>
                <a:gd name="T40" fmla="*/ 2147483647 w 1518"/>
                <a:gd name="T41" fmla="*/ 2147483647 h 1310"/>
                <a:gd name="T42" fmla="*/ 2147483647 w 1518"/>
                <a:gd name="T43" fmla="*/ 2147483647 h 1310"/>
                <a:gd name="T44" fmla="*/ 2147483647 w 1518"/>
                <a:gd name="T45" fmla="*/ 2147483647 h 1310"/>
                <a:gd name="T46" fmla="*/ 2147483647 w 1518"/>
                <a:gd name="T47" fmla="*/ 2147483647 h 1310"/>
                <a:gd name="T48" fmla="*/ 2147483647 w 1518"/>
                <a:gd name="T49" fmla="*/ 2147483647 h 1310"/>
                <a:gd name="T50" fmla="*/ 2147483647 w 1518"/>
                <a:gd name="T51" fmla="*/ 2147483647 h 1310"/>
                <a:gd name="T52" fmla="*/ 2147483647 w 1518"/>
                <a:gd name="T53" fmla="*/ 2147483647 h 1310"/>
                <a:gd name="T54" fmla="*/ 2147483647 w 1518"/>
                <a:gd name="T55" fmla="*/ 2147483647 h 1310"/>
                <a:gd name="T56" fmla="*/ 2147483647 w 1518"/>
                <a:gd name="T57" fmla="*/ 2147483647 h 1310"/>
                <a:gd name="T58" fmla="*/ 2147483647 w 1518"/>
                <a:gd name="T59" fmla="*/ 2147483647 h 1310"/>
                <a:gd name="T60" fmla="*/ 2147483647 w 1518"/>
                <a:gd name="T61" fmla="*/ 2147483647 h 1310"/>
                <a:gd name="T62" fmla="*/ 2147483647 w 1518"/>
                <a:gd name="T63" fmla="*/ 2147483647 h 1310"/>
                <a:gd name="T64" fmla="*/ 2147483647 w 1518"/>
                <a:gd name="T65" fmla="*/ 2147483647 h 1310"/>
                <a:gd name="T66" fmla="*/ 0 w 1518"/>
                <a:gd name="T67" fmla="*/ 2147483647 h 1310"/>
                <a:gd name="T68" fmla="*/ 0 w 1518"/>
                <a:gd name="T69" fmla="*/ 2147483647 h 1310"/>
                <a:gd name="T70" fmla="*/ 2147483647 w 1518"/>
                <a:gd name="T71" fmla="*/ 2147483647 h 1310"/>
                <a:gd name="T72" fmla="*/ 2147483647 w 1518"/>
                <a:gd name="T73" fmla="*/ 2147483647 h 13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18"/>
                <a:gd name="T112" fmla="*/ 0 h 1310"/>
                <a:gd name="T113" fmla="*/ 1518 w 1518"/>
                <a:gd name="T114" fmla="*/ 1310 h 131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1646832" y="2471323"/>
              <a:ext cx="138261" cy="132444"/>
            </a:xfrm>
            <a:custGeom>
              <a:avLst/>
              <a:gdLst>
                <a:gd name="T0" fmla="*/ 2147483647 w 212"/>
                <a:gd name="T1" fmla="*/ 0 h 294"/>
                <a:gd name="T2" fmla="*/ 2147483647 w 212"/>
                <a:gd name="T3" fmla="*/ 0 h 294"/>
                <a:gd name="T4" fmla="*/ 2147483647 w 212"/>
                <a:gd name="T5" fmla="*/ 2147483647 h 294"/>
                <a:gd name="T6" fmla="*/ 2147483647 w 212"/>
                <a:gd name="T7" fmla="*/ 2147483647 h 294"/>
                <a:gd name="T8" fmla="*/ 2147483647 w 212"/>
                <a:gd name="T9" fmla="*/ 2147483647 h 294"/>
                <a:gd name="T10" fmla="*/ 2147483647 w 212"/>
                <a:gd name="T11" fmla="*/ 2147483647 h 294"/>
                <a:gd name="T12" fmla="*/ 2147483647 w 212"/>
                <a:gd name="T13" fmla="*/ 2147483647 h 294"/>
                <a:gd name="T14" fmla="*/ 2147483647 w 212"/>
                <a:gd name="T15" fmla="*/ 2147483647 h 294"/>
                <a:gd name="T16" fmla="*/ 2147483647 w 212"/>
                <a:gd name="T17" fmla="*/ 2147483647 h 294"/>
                <a:gd name="T18" fmla="*/ 2147483647 w 212"/>
                <a:gd name="T19" fmla="*/ 2147483647 h 294"/>
                <a:gd name="T20" fmla="*/ 2147483647 w 212"/>
                <a:gd name="T21" fmla="*/ 2147483647 h 294"/>
                <a:gd name="T22" fmla="*/ 2147483647 w 212"/>
                <a:gd name="T23" fmla="*/ 2147483647 h 294"/>
                <a:gd name="T24" fmla="*/ 2147483647 w 212"/>
                <a:gd name="T25" fmla="*/ 2147483647 h 294"/>
                <a:gd name="T26" fmla="*/ 0 w 212"/>
                <a:gd name="T27" fmla="*/ 2147483647 h 294"/>
                <a:gd name="T28" fmla="*/ 0 w 212"/>
                <a:gd name="T29" fmla="*/ 2147483647 h 294"/>
                <a:gd name="T30" fmla="*/ 2147483647 w 212"/>
                <a:gd name="T31" fmla="*/ 2147483647 h 294"/>
                <a:gd name="T32" fmla="*/ 2147483647 w 212"/>
                <a:gd name="T33" fmla="*/ 2147483647 h 294"/>
                <a:gd name="T34" fmla="*/ 2147483647 w 212"/>
                <a:gd name="T35" fmla="*/ 2147483647 h 294"/>
                <a:gd name="T36" fmla="*/ 2147483647 w 212"/>
                <a:gd name="T37" fmla="*/ 2147483647 h 294"/>
                <a:gd name="T38" fmla="*/ 2147483647 w 212"/>
                <a:gd name="T39" fmla="*/ 2147483647 h 294"/>
                <a:gd name="T40" fmla="*/ 2147483647 w 212"/>
                <a:gd name="T41" fmla="*/ 2147483647 h 294"/>
                <a:gd name="T42" fmla="*/ 2147483647 w 212"/>
                <a:gd name="T43" fmla="*/ 2147483647 h 294"/>
                <a:gd name="T44" fmla="*/ 2147483647 w 212"/>
                <a:gd name="T45" fmla="*/ 2147483647 h 294"/>
                <a:gd name="T46" fmla="*/ 2147483647 w 212"/>
                <a:gd name="T47" fmla="*/ 2147483647 h 294"/>
                <a:gd name="T48" fmla="*/ 2147483647 w 212"/>
                <a:gd name="T49" fmla="*/ 2147483647 h 294"/>
                <a:gd name="T50" fmla="*/ 2147483647 w 212"/>
                <a:gd name="T51" fmla="*/ 2147483647 h 294"/>
                <a:gd name="T52" fmla="*/ 2147483647 w 212"/>
                <a:gd name="T53" fmla="*/ 2147483647 h 294"/>
                <a:gd name="T54" fmla="*/ 2147483647 w 212"/>
                <a:gd name="T55" fmla="*/ 2147483647 h 294"/>
                <a:gd name="T56" fmla="*/ 2147483647 w 212"/>
                <a:gd name="T57" fmla="*/ 2147483647 h 294"/>
                <a:gd name="T58" fmla="*/ 2147483647 w 212"/>
                <a:gd name="T59" fmla="*/ 2147483647 h 294"/>
                <a:gd name="T60" fmla="*/ 2147483647 w 212"/>
                <a:gd name="T61" fmla="*/ 2147483647 h 294"/>
                <a:gd name="T62" fmla="*/ 2147483647 w 212"/>
                <a:gd name="T63" fmla="*/ 2147483647 h 294"/>
                <a:gd name="T64" fmla="*/ 2147483647 w 212"/>
                <a:gd name="T65" fmla="*/ 2147483647 h 294"/>
                <a:gd name="T66" fmla="*/ 2147483647 w 212"/>
                <a:gd name="T67" fmla="*/ 2147483647 h 294"/>
                <a:gd name="T68" fmla="*/ 2147483647 w 212"/>
                <a:gd name="T69" fmla="*/ 2147483647 h 294"/>
                <a:gd name="T70" fmla="*/ 2147483647 w 212"/>
                <a:gd name="T71" fmla="*/ 0 h 294"/>
                <a:gd name="T72" fmla="*/ 2147483647 w 212"/>
                <a:gd name="T73" fmla="*/ 0 h 294"/>
                <a:gd name="T74" fmla="*/ 2147483647 w 212"/>
                <a:gd name="T75" fmla="*/ 0 h 294"/>
                <a:gd name="T76" fmla="*/ 2147483647 w 212"/>
                <a:gd name="T77" fmla="*/ 0 h 29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2"/>
                <a:gd name="T118" fmla="*/ 0 h 294"/>
                <a:gd name="T119" fmla="*/ 212 w 212"/>
                <a:gd name="T120" fmla="*/ 294 h 29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1331598" y="2493183"/>
              <a:ext cx="164069" cy="263601"/>
            </a:xfrm>
            <a:custGeom>
              <a:avLst/>
              <a:gdLst>
                <a:gd name="T0" fmla="*/ 2147483647 w 257"/>
                <a:gd name="T1" fmla="*/ 2147483647 h 584"/>
                <a:gd name="T2" fmla="*/ 2147483647 w 257"/>
                <a:gd name="T3" fmla="*/ 2147483647 h 584"/>
                <a:gd name="T4" fmla="*/ 2147483647 w 257"/>
                <a:gd name="T5" fmla="*/ 2147483647 h 584"/>
                <a:gd name="T6" fmla="*/ 2147483647 w 257"/>
                <a:gd name="T7" fmla="*/ 2147483647 h 584"/>
                <a:gd name="T8" fmla="*/ 2147483647 w 257"/>
                <a:gd name="T9" fmla="*/ 2147483647 h 584"/>
                <a:gd name="T10" fmla="*/ 2147483647 w 257"/>
                <a:gd name="T11" fmla="*/ 2147483647 h 584"/>
                <a:gd name="T12" fmla="*/ 2147483647 w 257"/>
                <a:gd name="T13" fmla="*/ 2147483647 h 584"/>
                <a:gd name="T14" fmla="*/ 2147483647 w 257"/>
                <a:gd name="T15" fmla="*/ 2147483647 h 584"/>
                <a:gd name="T16" fmla="*/ 2147483647 w 257"/>
                <a:gd name="T17" fmla="*/ 2147483647 h 584"/>
                <a:gd name="T18" fmla="*/ 2147483647 w 257"/>
                <a:gd name="T19" fmla="*/ 2147483647 h 584"/>
                <a:gd name="T20" fmla="*/ 2147483647 w 257"/>
                <a:gd name="T21" fmla="*/ 2147483647 h 584"/>
                <a:gd name="T22" fmla="*/ 2147483647 w 257"/>
                <a:gd name="T23" fmla="*/ 2147483647 h 584"/>
                <a:gd name="T24" fmla="*/ 0 w 257"/>
                <a:gd name="T25" fmla="*/ 2147483647 h 584"/>
                <a:gd name="T26" fmla="*/ 2147483647 w 257"/>
                <a:gd name="T27" fmla="*/ 2147483647 h 584"/>
                <a:gd name="T28" fmla="*/ 2147483647 w 257"/>
                <a:gd name="T29" fmla="*/ 2147483647 h 584"/>
                <a:gd name="T30" fmla="*/ 2147483647 w 257"/>
                <a:gd name="T31" fmla="*/ 2147483647 h 584"/>
                <a:gd name="T32" fmla="*/ 2147483647 w 257"/>
                <a:gd name="T33" fmla="*/ 2147483647 h 584"/>
                <a:gd name="T34" fmla="*/ 2147483647 w 257"/>
                <a:gd name="T35" fmla="*/ 2147483647 h 584"/>
                <a:gd name="T36" fmla="*/ 2147483647 w 257"/>
                <a:gd name="T37" fmla="*/ 2147483647 h 584"/>
                <a:gd name="T38" fmla="*/ 2147483647 w 257"/>
                <a:gd name="T39" fmla="*/ 2147483647 h 584"/>
                <a:gd name="T40" fmla="*/ 2147483647 w 257"/>
                <a:gd name="T41" fmla="*/ 2147483647 h 584"/>
                <a:gd name="T42" fmla="*/ 2147483647 w 257"/>
                <a:gd name="T43" fmla="*/ 2147483647 h 584"/>
                <a:gd name="T44" fmla="*/ 2147483647 w 257"/>
                <a:gd name="T45" fmla="*/ 2147483647 h 584"/>
                <a:gd name="T46" fmla="*/ 2147483647 w 257"/>
                <a:gd name="T47" fmla="*/ 2147483647 h 584"/>
                <a:gd name="T48" fmla="*/ 2147483647 w 257"/>
                <a:gd name="T49" fmla="*/ 2147483647 h 584"/>
                <a:gd name="T50" fmla="*/ 2147483647 w 257"/>
                <a:gd name="T51" fmla="*/ 2147483647 h 584"/>
                <a:gd name="T52" fmla="*/ 2147483647 w 257"/>
                <a:gd name="T53" fmla="*/ 2147483647 h 584"/>
                <a:gd name="T54" fmla="*/ 2147483647 w 257"/>
                <a:gd name="T55" fmla="*/ 2147483647 h 584"/>
                <a:gd name="T56" fmla="*/ 2147483647 w 257"/>
                <a:gd name="T57" fmla="*/ 2147483647 h 584"/>
                <a:gd name="T58" fmla="*/ 2147483647 w 257"/>
                <a:gd name="T59" fmla="*/ 2147483647 h 584"/>
                <a:gd name="T60" fmla="*/ 2147483647 w 257"/>
                <a:gd name="T61" fmla="*/ 2147483647 h 584"/>
                <a:gd name="T62" fmla="*/ 2147483647 w 257"/>
                <a:gd name="T63" fmla="*/ 2147483647 h 584"/>
                <a:gd name="T64" fmla="*/ 2147483647 w 257"/>
                <a:gd name="T65" fmla="*/ 2147483647 h 584"/>
                <a:gd name="T66" fmla="*/ 2147483647 w 257"/>
                <a:gd name="T67" fmla="*/ 2147483647 h 584"/>
                <a:gd name="T68" fmla="*/ 2147483647 w 257"/>
                <a:gd name="T69" fmla="*/ 2147483647 h 584"/>
                <a:gd name="T70" fmla="*/ 2147483647 w 257"/>
                <a:gd name="T71" fmla="*/ 2147483647 h 584"/>
                <a:gd name="T72" fmla="*/ 2147483647 w 257"/>
                <a:gd name="T73" fmla="*/ 0 h 584"/>
                <a:gd name="T74" fmla="*/ 2147483647 w 257"/>
                <a:gd name="T75" fmla="*/ 2147483647 h 584"/>
                <a:gd name="T76" fmla="*/ 2147483647 w 257"/>
                <a:gd name="T77" fmla="*/ 2147483647 h 584"/>
                <a:gd name="T78" fmla="*/ 2147483647 w 257"/>
                <a:gd name="T79" fmla="*/ 2147483647 h 58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584"/>
                <a:gd name="T122" fmla="*/ 257 w 257"/>
                <a:gd name="T123" fmla="*/ 584 h 58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1044015" y="2583193"/>
              <a:ext cx="219373" cy="367757"/>
            </a:xfrm>
            <a:custGeom>
              <a:avLst/>
              <a:gdLst>
                <a:gd name="T0" fmla="*/ 2147483647 w 338"/>
                <a:gd name="T1" fmla="*/ 0 h 816"/>
                <a:gd name="T2" fmla="*/ 2147483647 w 338"/>
                <a:gd name="T3" fmla="*/ 0 h 816"/>
                <a:gd name="T4" fmla="*/ 2147483647 w 338"/>
                <a:gd name="T5" fmla="*/ 2147483647 h 816"/>
                <a:gd name="T6" fmla="*/ 2147483647 w 338"/>
                <a:gd name="T7" fmla="*/ 2147483647 h 816"/>
                <a:gd name="T8" fmla="*/ 2147483647 w 338"/>
                <a:gd name="T9" fmla="*/ 2147483647 h 816"/>
                <a:gd name="T10" fmla="*/ 2147483647 w 338"/>
                <a:gd name="T11" fmla="*/ 2147483647 h 816"/>
                <a:gd name="T12" fmla="*/ 2147483647 w 338"/>
                <a:gd name="T13" fmla="*/ 2147483647 h 816"/>
                <a:gd name="T14" fmla="*/ 2147483647 w 338"/>
                <a:gd name="T15" fmla="*/ 2147483647 h 816"/>
                <a:gd name="T16" fmla="*/ 2147483647 w 338"/>
                <a:gd name="T17" fmla="*/ 2147483647 h 816"/>
                <a:gd name="T18" fmla="*/ 2147483647 w 338"/>
                <a:gd name="T19" fmla="*/ 2147483647 h 816"/>
                <a:gd name="T20" fmla="*/ 2147483647 w 338"/>
                <a:gd name="T21" fmla="*/ 2147483647 h 816"/>
                <a:gd name="T22" fmla="*/ 2147483647 w 338"/>
                <a:gd name="T23" fmla="*/ 2147483647 h 816"/>
                <a:gd name="T24" fmla="*/ 2147483647 w 338"/>
                <a:gd name="T25" fmla="*/ 2147483647 h 816"/>
                <a:gd name="T26" fmla="*/ 2147483647 w 338"/>
                <a:gd name="T27" fmla="*/ 2147483647 h 816"/>
                <a:gd name="T28" fmla="*/ 2147483647 w 338"/>
                <a:gd name="T29" fmla="*/ 2147483647 h 816"/>
                <a:gd name="T30" fmla="*/ 2147483647 w 338"/>
                <a:gd name="T31" fmla="*/ 2147483647 h 816"/>
                <a:gd name="T32" fmla="*/ 2147483647 w 338"/>
                <a:gd name="T33" fmla="*/ 2147483647 h 816"/>
                <a:gd name="T34" fmla="*/ 2147483647 w 338"/>
                <a:gd name="T35" fmla="*/ 2147483647 h 816"/>
                <a:gd name="T36" fmla="*/ 2147483647 w 338"/>
                <a:gd name="T37" fmla="*/ 2147483647 h 816"/>
                <a:gd name="T38" fmla="*/ 2147483647 w 338"/>
                <a:gd name="T39" fmla="*/ 2147483647 h 816"/>
                <a:gd name="T40" fmla="*/ 2147483647 w 338"/>
                <a:gd name="T41" fmla="*/ 2147483647 h 816"/>
                <a:gd name="T42" fmla="*/ 0 w 338"/>
                <a:gd name="T43" fmla="*/ 2147483647 h 816"/>
                <a:gd name="T44" fmla="*/ 0 w 338"/>
                <a:gd name="T45" fmla="*/ 2147483647 h 816"/>
                <a:gd name="T46" fmla="*/ 0 w 338"/>
                <a:gd name="T47" fmla="*/ 2147483647 h 816"/>
                <a:gd name="T48" fmla="*/ 2147483647 w 338"/>
                <a:gd name="T49" fmla="*/ 2147483647 h 816"/>
                <a:gd name="T50" fmla="*/ 2147483647 w 338"/>
                <a:gd name="T51" fmla="*/ 2147483647 h 816"/>
                <a:gd name="T52" fmla="*/ 2147483647 w 338"/>
                <a:gd name="T53" fmla="*/ 2147483647 h 816"/>
                <a:gd name="T54" fmla="*/ 2147483647 w 338"/>
                <a:gd name="T55" fmla="*/ 2147483647 h 816"/>
                <a:gd name="T56" fmla="*/ 2147483647 w 338"/>
                <a:gd name="T57" fmla="*/ 2147483647 h 816"/>
                <a:gd name="T58" fmla="*/ 2147483647 w 338"/>
                <a:gd name="T59" fmla="*/ 2147483647 h 816"/>
                <a:gd name="T60" fmla="*/ 2147483647 w 338"/>
                <a:gd name="T61" fmla="*/ 2147483647 h 816"/>
                <a:gd name="T62" fmla="*/ 2147483647 w 338"/>
                <a:gd name="T63" fmla="*/ 2147483647 h 816"/>
                <a:gd name="T64" fmla="*/ 2147483647 w 338"/>
                <a:gd name="T65" fmla="*/ 2147483647 h 816"/>
                <a:gd name="T66" fmla="*/ 2147483647 w 338"/>
                <a:gd name="T67" fmla="*/ 2147483647 h 816"/>
                <a:gd name="T68" fmla="*/ 2147483647 w 338"/>
                <a:gd name="T69" fmla="*/ 2147483647 h 816"/>
                <a:gd name="T70" fmla="*/ 2147483647 w 338"/>
                <a:gd name="T71" fmla="*/ 2147483647 h 816"/>
                <a:gd name="T72" fmla="*/ 2147483647 w 338"/>
                <a:gd name="T73" fmla="*/ 2147483647 h 816"/>
                <a:gd name="T74" fmla="*/ 2147483647 w 338"/>
                <a:gd name="T75" fmla="*/ 2147483647 h 816"/>
                <a:gd name="T76" fmla="*/ 2147483647 w 338"/>
                <a:gd name="T77" fmla="*/ 2147483647 h 816"/>
                <a:gd name="T78" fmla="*/ 2147483647 w 338"/>
                <a:gd name="T79" fmla="*/ 2147483647 h 816"/>
                <a:gd name="T80" fmla="*/ 2147483647 w 338"/>
                <a:gd name="T81" fmla="*/ 2147483647 h 816"/>
                <a:gd name="T82" fmla="*/ 2147483647 w 338"/>
                <a:gd name="T83" fmla="*/ 2147483647 h 816"/>
                <a:gd name="T84" fmla="*/ 2147483647 w 338"/>
                <a:gd name="T85" fmla="*/ 2147483647 h 816"/>
                <a:gd name="T86" fmla="*/ 2147483647 w 338"/>
                <a:gd name="T87" fmla="*/ 2147483647 h 816"/>
                <a:gd name="T88" fmla="*/ 2147483647 w 338"/>
                <a:gd name="T89" fmla="*/ 2147483647 h 816"/>
                <a:gd name="T90" fmla="*/ 2147483647 w 338"/>
                <a:gd name="T91" fmla="*/ 2147483647 h 816"/>
                <a:gd name="T92" fmla="*/ 2147483647 w 338"/>
                <a:gd name="T93" fmla="*/ 2147483647 h 816"/>
                <a:gd name="T94" fmla="*/ 2147483647 w 338"/>
                <a:gd name="T95" fmla="*/ 2147483647 h 816"/>
                <a:gd name="T96" fmla="*/ 2147483647 w 338"/>
                <a:gd name="T97" fmla="*/ 2147483647 h 816"/>
                <a:gd name="T98" fmla="*/ 2147483647 w 338"/>
                <a:gd name="T99" fmla="*/ 2147483647 h 816"/>
                <a:gd name="T100" fmla="*/ 2147483647 w 338"/>
                <a:gd name="T101" fmla="*/ 2147483647 h 816"/>
                <a:gd name="T102" fmla="*/ 2147483647 w 338"/>
                <a:gd name="T103" fmla="*/ 2147483647 h 816"/>
                <a:gd name="T104" fmla="*/ 2147483647 w 338"/>
                <a:gd name="T105" fmla="*/ 2147483647 h 816"/>
                <a:gd name="T106" fmla="*/ 2147483647 w 338"/>
                <a:gd name="T107" fmla="*/ 0 h 816"/>
                <a:gd name="T108" fmla="*/ 2147483647 w 338"/>
                <a:gd name="T109" fmla="*/ 0 h 816"/>
                <a:gd name="T110" fmla="*/ 2147483647 w 338"/>
                <a:gd name="T111" fmla="*/ 0 h 8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38"/>
                <a:gd name="T169" fmla="*/ 0 h 816"/>
                <a:gd name="T170" fmla="*/ 338 w 338"/>
                <a:gd name="T171" fmla="*/ 816 h 8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961058" y="2923946"/>
              <a:ext cx="553043" cy="111871"/>
            </a:xfrm>
            <a:custGeom>
              <a:avLst/>
              <a:gdLst>
                <a:gd name="T0" fmla="*/ 2147483647 w 854"/>
                <a:gd name="T1" fmla="*/ 2147483647 h 250"/>
                <a:gd name="T2" fmla="*/ 2147483647 w 854"/>
                <a:gd name="T3" fmla="*/ 2147483647 h 250"/>
                <a:gd name="T4" fmla="*/ 2147483647 w 854"/>
                <a:gd name="T5" fmla="*/ 2147483647 h 250"/>
                <a:gd name="T6" fmla="*/ 2147483647 w 854"/>
                <a:gd name="T7" fmla="*/ 2147483647 h 250"/>
                <a:gd name="T8" fmla="*/ 2147483647 w 854"/>
                <a:gd name="T9" fmla="*/ 2147483647 h 250"/>
                <a:gd name="T10" fmla="*/ 2147483647 w 854"/>
                <a:gd name="T11" fmla="*/ 2147483647 h 250"/>
                <a:gd name="T12" fmla="*/ 2147483647 w 854"/>
                <a:gd name="T13" fmla="*/ 2147483647 h 250"/>
                <a:gd name="T14" fmla="*/ 2147483647 w 854"/>
                <a:gd name="T15" fmla="*/ 2147483647 h 250"/>
                <a:gd name="T16" fmla="*/ 2147483647 w 854"/>
                <a:gd name="T17" fmla="*/ 2147483647 h 250"/>
                <a:gd name="T18" fmla="*/ 2147483647 w 854"/>
                <a:gd name="T19" fmla="*/ 2147483647 h 250"/>
                <a:gd name="T20" fmla="*/ 2147483647 w 854"/>
                <a:gd name="T21" fmla="*/ 2147483647 h 250"/>
                <a:gd name="T22" fmla="*/ 2147483647 w 854"/>
                <a:gd name="T23" fmla="*/ 2147483647 h 250"/>
                <a:gd name="T24" fmla="*/ 2147483647 w 854"/>
                <a:gd name="T25" fmla="*/ 2147483647 h 250"/>
                <a:gd name="T26" fmla="*/ 2147483647 w 854"/>
                <a:gd name="T27" fmla="*/ 2147483647 h 250"/>
                <a:gd name="T28" fmla="*/ 2147483647 w 854"/>
                <a:gd name="T29" fmla="*/ 2147483647 h 250"/>
                <a:gd name="T30" fmla="*/ 2147483647 w 854"/>
                <a:gd name="T31" fmla="*/ 2147483647 h 250"/>
                <a:gd name="T32" fmla="*/ 2147483647 w 854"/>
                <a:gd name="T33" fmla="*/ 2147483647 h 250"/>
                <a:gd name="T34" fmla="*/ 2147483647 w 854"/>
                <a:gd name="T35" fmla="*/ 2147483647 h 250"/>
                <a:gd name="T36" fmla="*/ 2147483647 w 854"/>
                <a:gd name="T37" fmla="*/ 2147483647 h 250"/>
                <a:gd name="T38" fmla="*/ 2147483647 w 854"/>
                <a:gd name="T39" fmla="*/ 2147483647 h 250"/>
                <a:gd name="T40" fmla="*/ 2147483647 w 854"/>
                <a:gd name="T41" fmla="*/ 2147483647 h 250"/>
                <a:gd name="T42" fmla="*/ 2147483647 w 854"/>
                <a:gd name="T43" fmla="*/ 2147483647 h 250"/>
                <a:gd name="T44" fmla="*/ 2147483647 w 854"/>
                <a:gd name="T45" fmla="*/ 2147483647 h 250"/>
                <a:gd name="T46" fmla="*/ 2147483647 w 854"/>
                <a:gd name="T47" fmla="*/ 2147483647 h 250"/>
                <a:gd name="T48" fmla="*/ 2147483647 w 854"/>
                <a:gd name="T49" fmla="*/ 2147483647 h 250"/>
                <a:gd name="T50" fmla="*/ 2147483647 w 854"/>
                <a:gd name="T51" fmla="*/ 2147483647 h 250"/>
                <a:gd name="T52" fmla="*/ 2147483647 w 854"/>
                <a:gd name="T53" fmla="*/ 2147483647 h 250"/>
                <a:gd name="T54" fmla="*/ 2147483647 w 854"/>
                <a:gd name="T55" fmla="*/ 2147483647 h 250"/>
                <a:gd name="T56" fmla="*/ 2147483647 w 854"/>
                <a:gd name="T57" fmla="*/ 2147483647 h 250"/>
                <a:gd name="T58" fmla="*/ 2147483647 w 854"/>
                <a:gd name="T59" fmla="*/ 0 h 250"/>
                <a:gd name="T60" fmla="*/ 2147483647 w 854"/>
                <a:gd name="T61" fmla="*/ 0 h 250"/>
                <a:gd name="T62" fmla="*/ 2147483647 w 854"/>
                <a:gd name="T63" fmla="*/ 0 h 250"/>
                <a:gd name="T64" fmla="*/ 2147483647 w 854"/>
                <a:gd name="T65" fmla="*/ 2147483647 h 250"/>
                <a:gd name="T66" fmla="*/ 2147483647 w 854"/>
                <a:gd name="T67" fmla="*/ 2147483647 h 250"/>
                <a:gd name="T68" fmla="*/ 2147483647 w 854"/>
                <a:gd name="T69" fmla="*/ 2147483647 h 250"/>
                <a:gd name="T70" fmla="*/ 2147483647 w 854"/>
                <a:gd name="T71" fmla="*/ 2147483647 h 250"/>
                <a:gd name="T72" fmla="*/ 2147483647 w 854"/>
                <a:gd name="T73" fmla="*/ 2147483647 h 250"/>
                <a:gd name="T74" fmla="*/ 2147483647 w 854"/>
                <a:gd name="T75" fmla="*/ 2147483647 h 250"/>
                <a:gd name="T76" fmla="*/ 2147483647 w 854"/>
                <a:gd name="T77" fmla="*/ 2147483647 h 250"/>
                <a:gd name="T78" fmla="*/ 2147483647 w 854"/>
                <a:gd name="T79" fmla="*/ 2147483647 h 250"/>
                <a:gd name="T80" fmla="*/ 2147483647 w 854"/>
                <a:gd name="T81" fmla="*/ 2147483647 h 250"/>
                <a:gd name="T82" fmla="*/ 2147483647 w 854"/>
                <a:gd name="T83" fmla="*/ 2147483647 h 250"/>
                <a:gd name="T84" fmla="*/ 2147483647 w 854"/>
                <a:gd name="T85" fmla="*/ 2147483647 h 250"/>
                <a:gd name="T86" fmla="*/ 2147483647 w 854"/>
                <a:gd name="T87" fmla="*/ 2147483647 h 250"/>
                <a:gd name="T88" fmla="*/ 2147483647 w 854"/>
                <a:gd name="T89" fmla="*/ 2147483647 h 250"/>
                <a:gd name="T90" fmla="*/ 2147483647 w 854"/>
                <a:gd name="T91" fmla="*/ 2147483647 h 250"/>
                <a:gd name="T92" fmla="*/ 2147483647 w 854"/>
                <a:gd name="T93" fmla="*/ 2147483647 h 250"/>
                <a:gd name="T94" fmla="*/ 2147483647 w 854"/>
                <a:gd name="T95" fmla="*/ 2147483647 h 250"/>
                <a:gd name="T96" fmla="*/ 2147483647 w 854"/>
                <a:gd name="T97" fmla="*/ 2147483647 h 250"/>
                <a:gd name="T98" fmla="*/ 2147483647 w 854"/>
                <a:gd name="T99" fmla="*/ 2147483647 h 250"/>
                <a:gd name="T100" fmla="*/ 2147483647 w 854"/>
                <a:gd name="T101" fmla="*/ 2147483647 h 250"/>
                <a:gd name="T102" fmla="*/ 0 w 854"/>
                <a:gd name="T103" fmla="*/ 2147483647 h 250"/>
                <a:gd name="T104" fmla="*/ 0 w 854"/>
                <a:gd name="T105" fmla="*/ 2147483647 h 250"/>
                <a:gd name="T106" fmla="*/ 0 w 854"/>
                <a:gd name="T107" fmla="*/ 2147483647 h 250"/>
                <a:gd name="T108" fmla="*/ 0 w 854"/>
                <a:gd name="T109" fmla="*/ 2147483647 h 250"/>
                <a:gd name="T110" fmla="*/ 0 w 854"/>
                <a:gd name="T111" fmla="*/ 2147483647 h 250"/>
                <a:gd name="T112" fmla="*/ 2147483647 w 854"/>
                <a:gd name="T113" fmla="*/ 2147483647 h 250"/>
                <a:gd name="T114" fmla="*/ 2147483647 w 854"/>
                <a:gd name="T115" fmla="*/ 2147483647 h 2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4"/>
                <a:gd name="T175" fmla="*/ 0 h 250"/>
                <a:gd name="T176" fmla="*/ 854 w 854"/>
                <a:gd name="T177" fmla="*/ 250 h 25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1185962" y="2745211"/>
              <a:ext cx="508800" cy="108013"/>
            </a:xfrm>
            <a:custGeom>
              <a:avLst/>
              <a:gdLst>
                <a:gd name="T0" fmla="*/ 2147483647 w 788"/>
                <a:gd name="T1" fmla="*/ 2147483647 h 240"/>
                <a:gd name="T2" fmla="*/ 2147483647 w 788"/>
                <a:gd name="T3" fmla="*/ 2147483647 h 240"/>
                <a:gd name="T4" fmla="*/ 2147483647 w 788"/>
                <a:gd name="T5" fmla="*/ 2147483647 h 240"/>
                <a:gd name="T6" fmla="*/ 2147483647 w 788"/>
                <a:gd name="T7" fmla="*/ 2147483647 h 240"/>
                <a:gd name="T8" fmla="*/ 2147483647 w 788"/>
                <a:gd name="T9" fmla="*/ 2147483647 h 240"/>
                <a:gd name="T10" fmla="*/ 2147483647 w 788"/>
                <a:gd name="T11" fmla="*/ 2147483647 h 240"/>
                <a:gd name="T12" fmla="*/ 2147483647 w 788"/>
                <a:gd name="T13" fmla="*/ 2147483647 h 240"/>
                <a:gd name="T14" fmla="*/ 2147483647 w 788"/>
                <a:gd name="T15" fmla="*/ 2147483647 h 240"/>
                <a:gd name="T16" fmla="*/ 2147483647 w 788"/>
                <a:gd name="T17" fmla="*/ 2147483647 h 240"/>
                <a:gd name="T18" fmla="*/ 2147483647 w 788"/>
                <a:gd name="T19" fmla="*/ 2147483647 h 240"/>
                <a:gd name="T20" fmla="*/ 2147483647 w 788"/>
                <a:gd name="T21" fmla="*/ 2147483647 h 240"/>
                <a:gd name="T22" fmla="*/ 2147483647 w 788"/>
                <a:gd name="T23" fmla="*/ 2147483647 h 240"/>
                <a:gd name="T24" fmla="*/ 2147483647 w 788"/>
                <a:gd name="T25" fmla="*/ 2147483647 h 240"/>
                <a:gd name="T26" fmla="*/ 2147483647 w 788"/>
                <a:gd name="T27" fmla="*/ 2147483647 h 240"/>
                <a:gd name="T28" fmla="*/ 2147483647 w 788"/>
                <a:gd name="T29" fmla="*/ 2147483647 h 240"/>
                <a:gd name="T30" fmla="*/ 2147483647 w 788"/>
                <a:gd name="T31" fmla="*/ 2147483647 h 240"/>
                <a:gd name="T32" fmla="*/ 2147483647 w 788"/>
                <a:gd name="T33" fmla="*/ 2147483647 h 240"/>
                <a:gd name="T34" fmla="*/ 2147483647 w 788"/>
                <a:gd name="T35" fmla="*/ 2147483647 h 240"/>
                <a:gd name="T36" fmla="*/ 2147483647 w 788"/>
                <a:gd name="T37" fmla="*/ 2147483647 h 240"/>
                <a:gd name="T38" fmla="*/ 2147483647 w 788"/>
                <a:gd name="T39" fmla="*/ 2147483647 h 240"/>
                <a:gd name="T40" fmla="*/ 2147483647 w 788"/>
                <a:gd name="T41" fmla="*/ 2147483647 h 240"/>
                <a:gd name="T42" fmla="*/ 2147483647 w 788"/>
                <a:gd name="T43" fmla="*/ 2147483647 h 240"/>
                <a:gd name="T44" fmla="*/ 2147483647 w 788"/>
                <a:gd name="T45" fmla="*/ 2147483647 h 240"/>
                <a:gd name="T46" fmla="*/ 2147483647 w 788"/>
                <a:gd name="T47" fmla="*/ 2147483647 h 240"/>
                <a:gd name="T48" fmla="*/ 2147483647 w 788"/>
                <a:gd name="T49" fmla="*/ 2147483647 h 240"/>
                <a:gd name="T50" fmla="*/ 2147483647 w 788"/>
                <a:gd name="T51" fmla="*/ 2147483647 h 240"/>
                <a:gd name="T52" fmla="*/ 2147483647 w 788"/>
                <a:gd name="T53" fmla="*/ 0 h 240"/>
                <a:gd name="T54" fmla="*/ 2147483647 w 788"/>
                <a:gd name="T55" fmla="*/ 0 h 240"/>
                <a:gd name="T56" fmla="*/ 2147483647 w 788"/>
                <a:gd name="T57" fmla="*/ 0 h 240"/>
                <a:gd name="T58" fmla="*/ 2147483647 w 788"/>
                <a:gd name="T59" fmla="*/ 2147483647 h 240"/>
                <a:gd name="T60" fmla="*/ 2147483647 w 788"/>
                <a:gd name="T61" fmla="*/ 2147483647 h 240"/>
                <a:gd name="T62" fmla="*/ 2147483647 w 788"/>
                <a:gd name="T63" fmla="*/ 2147483647 h 240"/>
                <a:gd name="T64" fmla="*/ 2147483647 w 788"/>
                <a:gd name="T65" fmla="*/ 2147483647 h 240"/>
                <a:gd name="T66" fmla="*/ 2147483647 w 788"/>
                <a:gd name="T67" fmla="*/ 2147483647 h 240"/>
                <a:gd name="T68" fmla="*/ 2147483647 w 788"/>
                <a:gd name="T69" fmla="*/ 2147483647 h 240"/>
                <a:gd name="T70" fmla="*/ 2147483647 w 788"/>
                <a:gd name="T71" fmla="*/ 2147483647 h 240"/>
                <a:gd name="T72" fmla="*/ 2147483647 w 788"/>
                <a:gd name="T73" fmla="*/ 2147483647 h 240"/>
                <a:gd name="T74" fmla="*/ 2147483647 w 788"/>
                <a:gd name="T75" fmla="*/ 2147483647 h 240"/>
                <a:gd name="T76" fmla="*/ 2147483647 w 788"/>
                <a:gd name="T77" fmla="*/ 2147483647 h 240"/>
                <a:gd name="T78" fmla="*/ 2147483647 w 788"/>
                <a:gd name="T79" fmla="*/ 2147483647 h 240"/>
                <a:gd name="T80" fmla="*/ 2147483647 w 788"/>
                <a:gd name="T81" fmla="*/ 2147483647 h 240"/>
                <a:gd name="T82" fmla="*/ 2147483647 w 788"/>
                <a:gd name="T83" fmla="*/ 2147483647 h 240"/>
                <a:gd name="T84" fmla="*/ 2147483647 w 788"/>
                <a:gd name="T85" fmla="*/ 2147483647 h 240"/>
                <a:gd name="T86" fmla="*/ 2147483647 w 788"/>
                <a:gd name="T87" fmla="*/ 2147483647 h 240"/>
                <a:gd name="T88" fmla="*/ 2147483647 w 788"/>
                <a:gd name="T89" fmla="*/ 2147483647 h 240"/>
                <a:gd name="T90" fmla="*/ 2147483647 w 788"/>
                <a:gd name="T91" fmla="*/ 2147483647 h 240"/>
                <a:gd name="T92" fmla="*/ 2147483647 w 788"/>
                <a:gd name="T93" fmla="*/ 2147483647 h 240"/>
                <a:gd name="T94" fmla="*/ 2147483647 w 788"/>
                <a:gd name="T95" fmla="*/ 2147483647 h 240"/>
                <a:gd name="T96" fmla="*/ 2147483647 w 788"/>
                <a:gd name="T97" fmla="*/ 2147483647 h 240"/>
                <a:gd name="T98" fmla="*/ 0 w 788"/>
                <a:gd name="T99" fmla="*/ 2147483647 h 240"/>
                <a:gd name="T100" fmla="*/ 0 w 788"/>
                <a:gd name="T101" fmla="*/ 2147483647 h 240"/>
                <a:gd name="T102" fmla="*/ 0 w 788"/>
                <a:gd name="T103" fmla="*/ 2147483647 h 240"/>
                <a:gd name="T104" fmla="*/ 2147483647 w 788"/>
                <a:gd name="T105" fmla="*/ 2147483647 h 240"/>
                <a:gd name="T106" fmla="*/ 2147483647 w 788"/>
                <a:gd name="T107" fmla="*/ 2147483647 h 240"/>
                <a:gd name="T108" fmla="*/ 2147483647 w 788"/>
                <a:gd name="T109" fmla="*/ 2147483647 h 24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8"/>
                <a:gd name="T166" fmla="*/ 0 h 240"/>
                <a:gd name="T167" fmla="*/ 788 w 788"/>
                <a:gd name="T168" fmla="*/ 240 h 24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47284" y="2601195"/>
              <a:ext cx="366852" cy="56578"/>
            </a:xfrm>
            <a:custGeom>
              <a:avLst/>
              <a:gdLst>
                <a:gd name="T0" fmla="*/ 2147483647 w 570"/>
                <a:gd name="T1" fmla="*/ 2147483647 h 127"/>
                <a:gd name="T2" fmla="*/ 2147483647 w 570"/>
                <a:gd name="T3" fmla="*/ 2147483647 h 127"/>
                <a:gd name="T4" fmla="*/ 2147483647 w 570"/>
                <a:gd name="T5" fmla="*/ 2147483647 h 127"/>
                <a:gd name="T6" fmla="*/ 2147483647 w 570"/>
                <a:gd name="T7" fmla="*/ 2147483647 h 127"/>
                <a:gd name="T8" fmla="*/ 2147483647 w 570"/>
                <a:gd name="T9" fmla="*/ 2147483647 h 127"/>
                <a:gd name="T10" fmla="*/ 2147483647 w 570"/>
                <a:gd name="T11" fmla="*/ 2147483647 h 127"/>
                <a:gd name="T12" fmla="*/ 2147483647 w 570"/>
                <a:gd name="T13" fmla="*/ 2147483647 h 127"/>
                <a:gd name="T14" fmla="*/ 2147483647 w 570"/>
                <a:gd name="T15" fmla="*/ 2147483647 h 127"/>
                <a:gd name="T16" fmla="*/ 2147483647 w 570"/>
                <a:gd name="T17" fmla="*/ 2147483647 h 127"/>
                <a:gd name="T18" fmla="*/ 2147483647 w 570"/>
                <a:gd name="T19" fmla="*/ 2147483647 h 127"/>
                <a:gd name="T20" fmla="*/ 2147483647 w 570"/>
                <a:gd name="T21" fmla="*/ 2147483647 h 127"/>
                <a:gd name="T22" fmla="*/ 2147483647 w 570"/>
                <a:gd name="T23" fmla="*/ 2147483647 h 127"/>
                <a:gd name="T24" fmla="*/ 2147483647 w 570"/>
                <a:gd name="T25" fmla="*/ 2147483647 h 127"/>
                <a:gd name="T26" fmla="*/ 2147483647 w 570"/>
                <a:gd name="T27" fmla="*/ 2147483647 h 127"/>
                <a:gd name="T28" fmla="*/ 2147483647 w 570"/>
                <a:gd name="T29" fmla="*/ 2147483647 h 127"/>
                <a:gd name="T30" fmla="*/ 2147483647 w 570"/>
                <a:gd name="T31" fmla="*/ 2147483647 h 127"/>
                <a:gd name="T32" fmla="*/ 2147483647 w 570"/>
                <a:gd name="T33" fmla="*/ 2147483647 h 127"/>
                <a:gd name="T34" fmla="*/ 2147483647 w 570"/>
                <a:gd name="T35" fmla="*/ 2147483647 h 127"/>
                <a:gd name="T36" fmla="*/ 2147483647 w 570"/>
                <a:gd name="T37" fmla="*/ 2147483647 h 127"/>
                <a:gd name="T38" fmla="*/ 2147483647 w 570"/>
                <a:gd name="T39" fmla="*/ 2147483647 h 127"/>
                <a:gd name="T40" fmla="*/ 2147483647 w 570"/>
                <a:gd name="T41" fmla="*/ 0 h 127"/>
                <a:gd name="T42" fmla="*/ 2147483647 w 570"/>
                <a:gd name="T43" fmla="*/ 0 h 127"/>
                <a:gd name="T44" fmla="*/ 2147483647 w 570"/>
                <a:gd name="T45" fmla="*/ 0 h 127"/>
                <a:gd name="T46" fmla="*/ 2147483647 w 570"/>
                <a:gd name="T47" fmla="*/ 2147483647 h 127"/>
                <a:gd name="T48" fmla="*/ 2147483647 w 570"/>
                <a:gd name="T49" fmla="*/ 2147483647 h 127"/>
                <a:gd name="T50" fmla="*/ 2147483647 w 570"/>
                <a:gd name="T51" fmla="*/ 2147483647 h 127"/>
                <a:gd name="T52" fmla="*/ 2147483647 w 570"/>
                <a:gd name="T53" fmla="*/ 2147483647 h 127"/>
                <a:gd name="T54" fmla="*/ 2147483647 w 570"/>
                <a:gd name="T55" fmla="*/ 2147483647 h 127"/>
                <a:gd name="T56" fmla="*/ 2147483647 w 570"/>
                <a:gd name="T57" fmla="*/ 2147483647 h 127"/>
                <a:gd name="T58" fmla="*/ 2147483647 w 570"/>
                <a:gd name="T59" fmla="*/ 2147483647 h 127"/>
                <a:gd name="T60" fmla="*/ 2147483647 w 570"/>
                <a:gd name="T61" fmla="*/ 2147483647 h 127"/>
                <a:gd name="T62" fmla="*/ 2147483647 w 570"/>
                <a:gd name="T63" fmla="*/ 2147483647 h 127"/>
                <a:gd name="T64" fmla="*/ 2147483647 w 570"/>
                <a:gd name="T65" fmla="*/ 2147483647 h 127"/>
                <a:gd name="T66" fmla="*/ 2147483647 w 570"/>
                <a:gd name="T67" fmla="*/ 2147483647 h 127"/>
                <a:gd name="T68" fmla="*/ 2147483647 w 570"/>
                <a:gd name="T69" fmla="*/ 2147483647 h 127"/>
                <a:gd name="T70" fmla="*/ 0 w 570"/>
                <a:gd name="T71" fmla="*/ 2147483647 h 127"/>
                <a:gd name="T72" fmla="*/ 2147483647 w 570"/>
                <a:gd name="T73" fmla="*/ 2147483647 h 127"/>
                <a:gd name="T74" fmla="*/ 2147483647 w 570"/>
                <a:gd name="T75" fmla="*/ 2147483647 h 127"/>
                <a:gd name="T76" fmla="*/ 2147483647 w 570"/>
                <a:gd name="T77" fmla="*/ 2147483647 h 1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70"/>
                <a:gd name="T118" fmla="*/ 0 h 127"/>
                <a:gd name="T119" fmla="*/ 570 w 570"/>
                <a:gd name="T120" fmla="*/ 127 h 12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723257" y="3348938"/>
              <a:ext cx="1760572" cy="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139"/>
            <p:cNvSpPr>
              <a:spLocks noChangeArrowheads="1"/>
            </p:cNvSpPr>
            <p:nvPr/>
          </p:nvSpPr>
          <p:spPr bwMode="auto">
            <a:xfrm>
              <a:off x="1550373" y="304140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1600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种植规模</a:t>
              </a:r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683568" y="3681730"/>
              <a:ext cx="1290434" cy="927106"/>
            </a:xfrm>
            <a:custGeom>
              <a:avLst/>
              <a:gdLst>
                <a:gd name="T0" fmla="*/ 2147483647 w 1999"/>
                <a:gd name="T1" fmla="*/ 2147483647 h 2057"/>
                <a:gd name="T2" fmla="*/ 2147483647 w 1999"/>
                <a:gd name="T3" fmla="*/ 2147483647 h 2057"/>
                <a:gd name="T4" fmla="*/ 2147483647 w 1999"/>
                <a:gd name="T5" fmla="*/ 2147483647 h 2057"/>
                <a:gd name="T6" fmla="*/ 2147483647 w 1999"/>
                <a:gd name="T7" fmla="*/ 2147483647 h 2057"/>
                <a:gd name="T8" fmla="*/ 2147483647 w 1999"/>
                <a:gd name="T9" fmla="*/ 2147483647 h 2057"/>
                <a:gd name="T10" fmla="*/ 2147483647 w 1999"/>
                <a:gd name="T11" fmla="*/ 2147483647 h 2057"/>
                <a:gd name="T12" fmla="*/ 2147483647 w 1999"/>
                <a:gd name="T13" fmla="*/ 2147483647 h 2057"/>
                <a:gd name="T14" fmla="*/ 2147483647 w 1999"/>
                <a:gd name="T15" fmla="*/ 2147483647 h 2057"/>
                <a:gd name="T16" fmla="*/ 2147483647 w 1999"/>
                <a:gd name="T17" fmla="*/ 2147483647 h 2057"/>
                <a:gd name="T18" fmla="*/ 2147483647 w 1999"/>
                <a:gd name="T19" fmla="*/ 2147483647 h 2057"/>
                <a:gd name="T20" fmla="*/ 2147483647 w 1999"/>
                <a:gd name="T21" fmla="*/ 2147483647 h 2057"/>
                <a:gd name="T22" fmla="*/ 2147483647 w 1999"/>
                <a:gd name="T23" fmla="*/ 2147483647 h 2057"/>
                <a:gd name="T24" fmla="*/ 2147483647 w 1999"/>
                <a:gd name="T25" fmla="*/ 2147483647 h 2057"/>
                <a:gd name="T26" fmla="*/ 2147483647 w 1999"/>
                <a:gd name="T27" fmla="*/ 2147483647 h 2057"/>
                <a:gd name="T28" fmla="*/ 2147483647 w 1999"/>
                <a:gd name="T29" fmla="*/ 2147483647 h 2057"/>
                <a:gd name="T30" fmla="*/ 2147483647 w 1999"/>
                <a:gd name="T31" fmla="*/ 2147483647 h 2057"/>
                <a:gd name="T32" fmla="*/ 2147483647 w 1999"/>
                <a:gd name="T33" fmla="*/ 2147483647 h 2057"/>
                <a:gd name="T34" fmla="*/ 2147483647 w 1999"/>
                <a:gd name="T35" fmla="*/ 2147483647 h 2057"/>
                <a:gd name="T36" fmla="*/ 2147483647 w 1999"/>
                <a:gd name="T37" fmla="*/ 2147483647 h 2057"/>
                <a:gd name="T38" fmla="*/ 2147483647 w 1999"/>
                <a:gd name="T39" fmla="*/ 2147483647 h 2057"/>
                <a:gd name="T40" fmla="*/ 2147483647 w 1999"/>
                <a:gd name="T41" fmla="*/ 2147483647 h 2057"/>
                <a:gd name="T42" fmla="*/ 2147483647 w 1999"/>
                <a:gd name="T43" fmla="*/ 2147483647 h 2057"/>
                <a:gd name="T44" fmla="*/ 2147483647 w 1999"/>
                <a:gd name="T45" fmla="*/ 2147483647 h 2057"/>
                <a:gd name="T46" fmla="*/ 2147483647 w 1999"/>
                <a:gd name="T47" fmla="*/ 2147483647 h 2057"/>
                <a:gd name="T48" fmla="*/ 2147483647 w 1999"/>
                <a:gd name="T49" fmla="*/ 2147483647 h 2057"/>
                <a:gd name="T50" fmla="*/ 2147483647 w 1999"/>
                <a:gd name="T51" fmla="*/ 2147483647 h 2057"/>
                <a:gd name="T52" fmla="*/ 2147483647 w 1999"/>
                <a:gd name="T53" fmla="*/ 2147483647 h 2057"/>
                <a:gd name="T54" fmla="*/ 2147483647 w 1999"/>
                <a:gd name="T55" fmla="*/ 2147483647 h 2057"/>
                <a:gd name="T56" fmla="*/ 2147483647 w 1999"/>
                <a:gd name="T57" fmla="*/ 2147483647 h 2057"/>
                <a:gd name="T58" fmla="*/ 2147483647 w 1999"/>
                <a:gd name="T59" fmla="*/ 2147483647 h 2057"/>
                <a:gd name="T60" fmla="*/ 2147483647 w 1999"/>
                <a:gd name="T61" fmla="*/ 2147483647 h 2057"/>
                <a:gd name="T62" fmla="*/ 2147483647 w 1999"/>
                <a:gd name="T63" fmla="*/ 2147483647 h 2057"/>
                <a:gd name="T64" fmla="*/ 2147483647 w 1999"/>
                <a:gd name="T65" fmla="*/ 2147483647 h 2057"/>
                <a:gd name="T66" fmla="*/ 2147483647 w 1999"/>
                <a:gd name="T67" fmla="*/ 2147483647 h 2057"/>
                <a:gd name="T68" fmla="*/ 2147483647 w 1999"/>
                <a:gd name="T69" fmla="*/ 2147483647 h 2057"/>
                <a:gd name="T70" fmla="*/ 2147483647 w 1999"/>
                <a:gd name="T71" fmla="*/ 2147483647 h 2057"/>
                <a:gd name="T72" fmla="*/ 2147483647 w 1999"/>
                <a:gd name="T73" fmla="*/ 2147483647 h 2057"/>
                <a:gd name="T74" fmla="*/ 2147483647 w 1999"/>
                <a:gd name="T75" fmla="*/ 2147483647 h 2057"/>
                <a:gd name="T76" fmla="*/ 2147483647 w 1999"/>
                <a:gd name="T77" fmla="*/ 2147483647 h 2057"/>
                <a:gd name="T78" fmla="*/ 2147483647 w 1999"/>
                <a:gd name="T79" fmla="*/ 2147483647 h 2057"/>
                <a:gd name="T80" fmla="*/ 2147483647 w 1999"/>
                <a:gd name="T81" fmla="*/ 2147483647 h 2057"/>
                <a:gd name="T82" fmla="*/ 2147483647 w 1999"/>
                <a:gd name="T83" fmla="*/ 2147483647 h 2057"/>
                <a:gd name="T84" fmla="*/ 2147483647 w 1999"/>
                <a:gd name="T85" fmla="*/ 2147483647 h 2057"/>
                <a:gd name="T86" fmla="*/ 2147483647 w 1999"/>
                <a:gd name="T87" fmla="*/ 2147483647 h 2057"/>
                <a:gd name="T88" fmla="*/ 2147483647 w 1999"/>
                <a:gd name="T89" fmla="*/ 2147483647 h 2057"/>
                <a:gd name="T90" fmla="*/ 2147483647 w 1999"/>
                <a:gd name="T91" fmla="*/ 2147483647 h 2057"/>
                <a:gd name="T92" fmla="*/ 2147483647 w 1999"/>
                <a:gd name="T93" fmla="*/ 2147483647 h 2057"/>
                <a:gd name="T94" fmla="*/ 2147483647 w 1999"/>
                <a:gd name="T95" fmla="*/ 2147483647 h 2057"/>
                <a:gd name="T96" fmla="*/ 2147483647 w 1999"/>
                <a:gd name="T97" fmla="*/ 2147483647 h 2057"/>
                <a:gd name="T98" fmla="*/ 2147483647 w 1999"/>
                <a:gd name="T99" fmla="*/ 2147483647 h 2057"/>
                <a:gd name="T100" fmla="*/ 2147483647 w 1999"/>
                <a:gd name="T101" fmla="*/ 2147483647 h 2057"/>
                <a:gd name="T102" fmla="*/ 2147483647 w 1999"/>
                <a:gd name="T103" fmla="*/ 2147483647 h 2057"/>
                <a:gd name="T104" fmla="*/ 2147483647 w 1999"/>
                <a:gd name="T105" fmla="*/ 2147483647 h 2057"/>
                <a:gd name="T106" fmla="*/ 2147483647 w 1999"/>
                <a:gd name="T107" fmla="*/ 2147483647 h 2057"/>
                <a:gd name="T108" fmla="*/ 0 w 1999"/>
                <a:gd name="T109" fmla="*/ 2147483647 h 2057"/>
                <a:gd name="T110" fmla="*/ 2147483647 w 1999"/>
                <a:gd name="T111" fmla="*/ 2147483647 h 2057"/>
                <a:gd name="T112" fmla="*/ 2147483647 w 1999"/>
                <a:gd name="T113" fmla="*/ 2147483647 h 2057"/>
                <a:gd name="T114" fmla="*/ 2147483647 w 1999"/>
                <a:gd name="T115" fmla="*/ 2147483647 h 2057"/>
                <a:gd name="T116" fmla="*/ 2147483647 w 1999"/>
                <a:gd name="T117" fmla="*/ 2147483647 h 2057"/>
                <a:gd name="T118" fmla="*/ 2147483647 w 1999"/>
                <a:gd name="T119" fmla="*/ 2147483647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880821" y="3757596"/>
              <a:ext cx="978885" cy="590210"/>
            </a:xfrm>
            <a:custGeom>
              <a:avLst/>
              <a:gdLst>
                <a:gd name="T0" fmla="*/ 2147483647 w 1518"/>
                <a:gd name="T1" fmla="*/ 2147483647 h 1310"/>
                <a:gd name="T2" fmla="*/ 2147483647 w 1518"/>
                <a:gd name="T3" fmla="*/ 2147483647 h 1310"/>
                <a:gd name="T4" fmla="*/ 2147483647 w 1518"/>
                <a:gd name="T5" fmla="*/ 2147483647 h 1310"/>
                <a:gd name="T6" fmla="*/ 2147483647 w 1518"/>
                <a:gd name="T7" fmla="*/ 2147483647 h 1310"/>
                <a:gd name="T8" fmla="*/ 2147483647 w 1518"/>
                <a:gd name="T9" fmla="*/ 2147483647 h 1310"/>
                <a:gd name="T10" fmla="*/ 2147483647 w 1518"/>
                <a:gd name="T11" fmla="*/ 2147483647 h 1310"/>
                <a:gd name="T12" fmla="*/ 2147483647 w 1518"/>
                <a:gd name="T13" fmla="*/ 2147483647 h 1310"/>
                <a:gd name="T14" fmla="*/ 2147483647 w 1518"/>
                <a:gd name="T15" fmla="*/ 2147483647 h 1310"/>
                <a:gd name="T16" fmla="*/ 2147483647 w 1518"/>
                <a:gd name="T17" fmla="*/ 2147483647 h 1310"/>
                <a:gd name="T18" fmla="*/ 2147483647 w 1518"/>
                <a:gd name="T19" fmla="*/ 2147483647 h 1310"/>
                <a:gd name="T20" fmla="*/ 2147483647 w 1518"/>
                <a:gd name="T21" fmla="*/ 2147483647 h 1310"/>
                <a:gd name="T22" fmla="*/ 2147483647 w 1518"/>
                <a:gd name="T23" fmla="*/ 2147483647 h 1310"/>
                <a:gd name="T24" fmla="*/ 2147483647 w 1518"/>
                <a:gd name="T25" fmla="*/ 2147483647 h 1310"/>
                <a:gd name="T26" fmla="*/ 2147483647 w 1518"/>
                <a:gd name="T27" fmla="*/ 2147483647 h 1310"/>
                <a:gd name="T28" fmla="*/ 2147483647 w 1518"/>
                <a:gd name="T29" fmla="*/ 2147483647 h 1310"/>
                <a:gd name="T30" fmla="*/ 2147483647 w 1518"/>
                <a:gd name="T31" fmla="*/ 2147483647 h 1310"/>
                <a:gd name="T32" fmla="*/ 2147483647 w 1518"/>
                <a:gd name="T33" fmla="*/ 0 h 1310"/>
                <a:gd name="T34" fmla="*/ 2147483647 w 1518"/>
                <a:gd name="T35" fmla="*/ 0 h 1310"/>
                <a:gd name="T36" fmla="*/ 2147483647 w 1518"/>
                <a:gd name="T37" fmla="*/ 2147483647 h 1310"/>
                <a:gd name="T38" fmla="*/ 2147483647 w 1518"/>
                <a:gd name="T39" fmla="*/ 2147483647 h 1310"/>
                <a:gd name="T40" fmla="*/ 2147483647 w 1518"/>
                <a:gd name="T41" fmla="*/ 2147483647 h 1310"/>
                <a:gd name="T42" fmla="*/ 2147483647 w 1518"/>
                <a:gd name="T43" fmla="*/ 2147483647 h 1310"/>
                <a:gd name="T44" fmla="*/ 2147483647 w 1518"/>
                <a:gd name="T45" fmla="*/ 2147483647 h 1310"/>
                <a:gd name="T46" fmla="*/ 2147483647 w 1518"/>
                <a:gd name="T47" fmla="*/ 2147483647 h 1310"/>
                <a:gd name="T48" fmla="*/ 2147483647 w 1518"/>
                <a:gd name="T49" fmla="*/ 2147483647 h 1310"/>
                <a:gd name="T50" fmla="*/ 2147483647 w 1518"/>
                <a:gd name="T51" fmla="*/ 2147483647 h 1310"/>
                <a:gd name="T52" fmla="*/ 2147483647 w 1518"/>
                <a:gd name="T53" fmla="*/ 2147483647 h 1310"/>
                <a:gd name="T54" fmla="*/ 2147483647 w 1518"/>
                <a:gd name="T55" fmla="*/ 2147483647 h 1310"/>
                <a:gd name="T56" fmla="*/ 2147483647 w 1518"/>
                <a:gd name="T57" fmla="*/ 2147483647 h 1310"/>
                <a:gd name="T58" fmla="*/ 2147483647 w 1518"/>
                <a:gd name="T59" fmla="*/ 2147483647 h 1310"/>
                <a:gd name="T60" fmla="*/ 2147483647 w 1518"/>
                <a:gd name="T61" fmla="*/ 2147483647 h 1310"/>
                <a:gd name="T62" fmla="*/ 2147483647 w 1518"/>
                <a:gd name="T63" fmla="*/ 2147483647 h 1310"/>
                <a:gd name="T64" fmla="*/ 2147483647 w 1518"/>
                <a:gd name="T65" fmla="*/ 2147483647 h 1310"/>
                <a:gd name="T66" fmla="*/ 0 w 1518"/>
                <a:gd name="T67" fmla="*/ 2147483647 h 1310"/>
                <a:gd name="T68" fmla="*/ 0 w 1518"/>
                <a:gd name="T69" fmla="*/ 2147483647 h 1310"/>
                <a:gd name="T70" fmla="*/ 2147483647 w 1518"/>
                <a:gd name="T71" fmla="*/ 2147483647 h 1310"/>
                <a:gd name="T72" fmla="*/ 2147483647 w 1518"/>
                <a:gd name="T73" fmla="*/ 2147483647 h 13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18"/>
                <a:gd name="T112" fmla="*/ 0 h 1310"/>
                <a:gd name="T113" fmla="*/ 1518 w 1518"/>
                <a:gd name="T114" fmla="*/ 1310 h 131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1607152" y="3730593"/>
              <a:ext cx="136417" cy="132444"/>
            </a:xfrm>
            <a:custGeom>
              <a:avLst/>
              <a:gdLst>
                <a:gd name="T0" fmla="*/ 2147483647 w 212"/>
                <a:gd name="T1" fmla="*/ 0 h 294"/>
                <a:gd name="T2" fmla="*/ 2147483647 w 212"/>
                <a:gd name="T3" fmla="*/ 0 h 294"/>
                <a:gd name="T4" fmla="*/ 2147483647 w 212"/>
                <a:gd name="T5" fmla="*/ 2147483647 h 294"/>
                <a:gd name="T6" fmla="*/ 2147483647 w 212"/>
                <a:gd name="T7" fmla="*/ 2147483647 h 294"/>
                <a:gd name="T8" fmla="*/ 2147483647 w 212"/>
                <a:gd name="T9" fmla="*/ 2147483647 h 294"/>
                <a:gd name="T10" fmla="*/ 2147483647 w 212"/>
                <a:gd name="T11" fmla="*/ 2147483647 h 294"/>
                <a:gd name="T12" fmla="*/ 2147483647 w 212"/>
                <a:gd name="T13" fmla="*/ 2147483647 h 294"/>
                <a:gd name="T14" fmla="*/ 2147483647 w 212"/>
                <a:gd name="T15" fmla="*/ 2147483647 h 294"/>
                <a:gd name="T16" fmla="*/ 2147483647 w 212"/>
                <a:gd name="T17" fmla="*/ 2147483647 h 294"/>
                <a:gd name="T18" fmla="*/ 2147483647 w 212"/>
                <a:gd name="T19" fmla="*/ 2147483647 h 294"/>
                <a:gd name="T20" fmla="*/ 2147483647 w 212"/>
                <a:gd name="T21" fmla="*/ 2147483647 h 294"/>
                <a:gd name="T22" fmla="*/ 2147483647 w 212"/>
                <a:gd name="T23" fmla="*/ 2147483647 h 294"/>
                <a:gd name="T24" fmla="*/ 2147483647 w 212"/>
                <a:gd name="T25" fmla="*/ 2147483647 h 294"/>
                <a:gd name="T26" fmla="*/ 0 w 212"/>
                <a:gd name="T27" fmla="*/ 2147483647 h 294"/>
                <a:gd name="T28" fmla="*/ 0 w 212"/>
                <a:gd name="T29" fmla="*/ 2147483647 h 294"/>
                <a:gd name="T30" fmla="*/ 2147483647 w 212"/>
                <a:gd name="T31" fmla="*/ 2147483647 h 294"/>
                <a:gd name="T32" fmla="*/ 2147483647 w 212"/>
                <a:gd name="T33" fmla="*/ 2147483647 h 294"/>
                <a:gd name="T34" fmla="*/ 2147483647 w 212"/>
                <a:gd name="T35" fmla="*/ 2147483647 h 294"/>
                <a:gd name="T36" fmla="*/ 2147483647 w 212"/>
                <a:gd name="T37" fmla="*/ 2147483647 h 294"/>
                <a:gd name="T38" fmla="*/ 2147483647 w 212"/>
                <a:gd name="T39" fmla="*/ 2147483647 h 294"/>
                <a:gd name="T40" fmla="*/ 2147483647 w 212"/>
                <a:gd name="T41" fmla="*/ 2147483647 h 294"/>
                <a:gd name="T42" fmla="*/ 2147483647 w 212"/>
                <a:gd name="T43" fmla="*/ 2147483647 h 294"/>
                <a:gd name="T44" fmla="*/ 2147483647 w 212"/>
                <a:gd name="T45" fmla="*/ 2147483647 h 294"/>
                <a:gd name="T46" fmla="*/ 2147483647 w 212"/>
                <a:gd name="T47" fmla="*/ 2147483647 h 294"/>
                <a:gd name="T48" fmla="*/ 2147483647 w 212"/>
                <a:gd name="T49" fmla="*/ 2147483647 h 294"/>
                <a:gd name="T50" fmla="*/ 2147483647 w 212"/>
                <a:gd name="T51" fmla="*/ 2147483647 h 294"/>
                <a:gd name="T52" fmla="*/ 2147483647 w 212"/>
                <a:gd name="T53" fmla="*/ 2147483647 h 294"/>
                <a:gd name="T54" fmla="*/ 2147483647 w 212"/>
                <a:gd name="T55" fmla="*/ 2147483647 h 294"/>
                <a:gd name="T56" fmla="*/ 2147483647 w 212"/>
                <a:gd name="T57" fmla="*/ 2147483647 h 294"/>
                <a:gd name="T58" fmla="*/ 2147483647 w 212"/>
                <a:gd name="T59" fmla="*/ 2147483647 h 294"/>
                <a:gd name="T60" fmla="*/ 2147483647 w 212"/>
                <a:gd name="T61" fmla="*/ 2147483647 h 294"/>
                <a:gd name="T62" fmla="*/ 2147483647 w 212"/>
                <a:gd name="T63" fmla="*/ 2147483647 h 294"/>
                <a:gd name="T64" fmla="*/ 2147483647 w 212"/>
                <a:gd name="T65" fmla="*/ 2147483647 h 294"/>
                <a:gd name="T66" fmla="*/ 2147483647 w 212"/>
                <a:gd name="T67" fmla="*/ 2147483647 h 294"/>
                <a:gd name="T68" fmla="*/ 2147483647 w 212"/>
                <a:gd name="T69" fmla="*/ 2147483647 h 294"/>
                <a:gd name="T70" fmla="*/ 2147483647 w 212"/>
                <a:gd name="T71" fmla="*/ 0 h 294"/>
                <a:gd name="T72" fmla="*/ 2147483647 w 212"/>
                <a:gd name="T73" fmla="*/ 0 h 294"/>
                <a:gd name="T74" fmla="*/ 2147483647 w 212"/>
                <a:gd name="T75" fmla="*/ 0 h 294"/>
                <a:gd name="T76" fmla="*/ 2147483647 w 212"/>
                <a:gd name="T77" fmla="*/ 0 h 29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2"/>
                <a:gd name="T118" fmla="*/ 0 h 294"/>
                <a:gd name="T119" fmla="*/ 212 w 212"/>
                <a:gd name="T120" fmla="*/ 294 h 29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1290074" y="3752453"/>
              <a:ext cx="165913" cy="263601"/>
            </a:xfrm>
            <a:custGeom>
              <a:avLst/>
              <a:gdLst>
                <a:gd name="T0" fmla="*/ 2147483647 w 257"/>
                <a:gd name="T1" fmla="*/ 2147483647 h 584"/>
                <a:gd name="T2" fmla="*/ 2147483647 w 257"/>
                <a:gd name="T3" fmla="*/ 2147483647 h 584"/>
                <a:gd name="T4" fmla="*/ 2147483647 w 257"/>
                <a:gd name="T5" fmla="*/ 2147483647 h 584"/>
                <a:gd name="T6" fmla="*/ 2147483647 w 257"/>
                <a:gd name="T7" fmla="*/ 2147483647 h 584"/>
                <a:gd name="T8" fmla="*/ 2147483647 w 257"/>
                <a:gd name="T9" fmla="*/ 2147483647 h 584"/>
                <a:gd name="T10" fmla="*/ 2147483647 w 257"/>
                <a:gd name="T11" fmla="*/ 2147483647 h 584"/>
                <a:gd name="T12" fmla="*/ 2147483647 w 257"/>
                <a:gd name="T13" fmla="*/ 2147483647 h 584"/>
                <a:gd name="T14" fmla="*/ 2147483647 w 257"/>
                <a:gd name="T15" fmla="*/ 2147483647 h 584"/>
                <a:gd name="T16" fmla="*/ 2147483647 w 257"/>
                <a:gd name="T17" fmla="*/ 2147483647 h 584"/>
                <a:gd name="T18" fmla="*/ 2147483647 w 257"/>
                <a:gd name="T19" fmla="*/ 2147483647 h 584"/>
                <a:gd name="T20" fmla="*/ 2147483647 w 257"/>
                <a:gd name="T21" fmla="*/ 2147483647 h 584"/>
                <a:gd name="T22" fmla="*/ 2147483647 w 257"/>
                <a:gd name="T23" fmla="*/ 2147483647 h 584"/>
                <a:gd name="T24" fmla="*/ 0 w 257"/>
                <a:gd name="T25" fmla="*/ 2147483647 h 584"/>
                <a:gd name="T26" fmla="*/ 2147483647 w 257"/>
                <a:gd name="T27" fmla="*/ 2147483647 h 584"/>
                <a:gd name="T28" fmla="*/ 2147483647 w 257"/>
                <a:gd name="T29" fmla="*/ 2147483647 h 584"/>
                <a:gd name="T30" fmla="*/ 2147483647 w 257"/>
                <a:gd name="T31" fmla="*/ 2147483647 h 584"/>
                <a:gd name="T32" fmla="*/ 2147483647 w 257"/>
                <a:gd name="T33" fmla="*/ 2147483647 h 584"/>
                <a:gd name="T34" fmla="*/ 2147483647 w 257"/>
                <a:gd name="T35" fmla="*/ 2147483647 h 584"/>
                <a:gd name="T36" fmla="*/ 2147483647 w 257"/>
                <a:gd name="T37" fmla="*/ 2147483647 h 584"/>
                <a:gd name="T38" fmla="*/ 2147483647 w 257"/>
                <a:gd name="T39" fmla="*/ 2147483647 h 584"/>
                <a:gd name="T40" fmla="*/ 2147483647 w 257"/>
                <a:gd name="T41" fmla="*/ 2147483647 h 584"/>
                <a:gd name="T42" fmla="*/ 2147483647 w 257"/>
                <a:gd name="T43" fmla="*/ 2147483647 h 584"/>
                <a:gd name="T44" fmla="*/ 2147483647 w 257"/>
                <a:gd name="T45" fmla="*/ 2147483647 h 584"/>
                <a:gd name="T46" fmla="*/ 2147483647 w 257"/>
                <a:gd name="T47" fmla="*/ 2147483647 h 584"/>
                <a:gd name="T48" fmla="*/ 2147483647 w 257"/>
                <a:gd name="T49" fmla="*/ 2147483647 h 584"/>
                <a:gd name="T50" fmla="*/ 2147483647 w 257"/>
                <a:gd name="T51" fmla="*/ 2147483647 h 584"/>
                <a:gd name="T52" fmla="*/ 2147483647 w 257"/>
                <a:gd name="T53" fmla="*/ 2147483647 h 584"/>
                <a:gd name="T54" fmla="*/ 2147483647 w 257"/>
                <a:gd name="T55" fmla="*/ 2147483647 h 584"/>
                <a:gd name="T56" fmla="*/ 2147483647 w 257"/>
                <a:gd name="T57" fmla="*/ 2147483647 h 584"/>
                <a:gd name="T58" fmla="*/ 2147483647 w 257"/>
                <a:gd name="T59" fmla="*/ 2147483647 h 584"/>
                <a:gd name="T60" fmla="*/ 2147483647 w 257"/>
                <a:gd name="T61" fmla="*/ 2147483647 h 584"/>
                <a:gd name="T62" fmla="*/ 2147483647 w 257"/>
                <a:gd name="T63" fmla="*/ 2147483647 h 584"/>
                <a:gd name="T64" fmla="*/ 2147483647 w 257"/>
                <a:gd name="T65" fmla="*/ 2147483647 h 584"/>
                <a:gd name="T66" fmla="*/ 2147483647 w 257"/>
                <a:gd name="T67" fmla="*/ 2147483647 h 584"/>
                <a:gd name="T68" fmla="*/ 2147483647 w 257"/>
                <a:gd name="T69" fmla="*/ 2147483647 h 584"/>
                <a:gd name="T70" fmla="*/ 2147483647 w 257"/>
                <a:gd name="T71" fmla="*/ 2147483647 h 584"/>
                <a:gd name="T72" fmla="*/ 2147483647 w 257"/>
                <a:gd name="T73" fmla="*/ 0 h 584"/>
                <a:gd name="T74" fmla="*/ 2147483647 w 257"/>
                <a:gd name="T75" fmla="*/ 2147483647 h 584"/>
                <a:gd name="T76" fmla="*/ 2147483647 w 257"/>
                <a:gd name="T77" fmla="*/ 2147483647 h 584"/>
                <a:gd name="T78" fmla="*/ 2147483647 w 257"/>
                <a:gd name="T79" fmla="*/ 2147483647 h 58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584"/>
                <a:gd name="T122" fmla="*/ 257 w 257"/>
                <a:gd name="T123" fmla="*/ 584 h 58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1004334" y="3842463"/>
              <a:ext cx="217530" cy="367757"/>
            </a:xfrm>
            <a:custGeom>
              <a:avLst/>
              <a:gdLst>
                <a:gd name="T0" fmla="*/ 2147483647 w 338"/>
                <a:gd name="T1" fmla="*/ 0 h 816"/>
                <a:gd name="T2" fmla="*/ 2147483647 w 338"/>
                <a:gd name="T3" fmla="*/ 0 h 816"/>
                <a:gd name="T4" fmla="*/ 2147483647 w 338"/>
                <a:gd name="T5" fmla="*/ 2147483647 h 816"/>
                <a:gd name="T6" fmla="*/ 2147483647 w 338"/>
                <a:gd name="T7" fmla="*/ 2147483647 h 816"/>
                <a:gd name="T8" fmla="*/ 2147483647 w 338"/>
                <a:gd name="T9" fmla="*/ 2147483647 h 816"/>
                <a:gd name="T10" fmla="*/ 2147483647 w 338"/>
                <a:gd name="T11" fmla="*/ 2147483647 h 816"/>
                <a:gd name="T12" fmla="*/ 2147483647 w 338"/>
                <a:gd name="T13" fmla="*/ 2147483647 h 816"/>
                <a:gd name="T14" fmla="*/ 2147483647 w 338"/>
                <a:gd name="T15" fmla="*/ 2147483647 h 816"/>
                <a:gd name="T16" fmla="*/ 2147483647 w 338"/>
                <a:gd name="T17" fmla="*/ 2147483647 h 816"/>
                <a:gd name="T18" fmla="*/ 2147483647 w 338"/>
                <a:gd name="T19" fmla="*/ 2147483647 h 816"/>
                <a:gd name="T20" fmla="*/ 2147483647 w 338"/>
                <a:gd name="T21" fmla="*/ 2147483647 h 816"/>
                <a:gd name="T22" fmla="*/ 2147483647 w 338"/>
                <a:gd name="T23" fmla="*/ 2147483647 h 816"/>
                <a:gd name="T24" fmla="*/ 2147483647 w 338"/>
                <a:gd name="T25" fmla="*/ 2147483647 h 816"/>
                <a:gd name="T26" fmla="*/ 2147483647 w 338"/>
                <a:gd name="T27" fmla="*/ 2147483647 h 816"/>
                <a:gd name="T28" fmla="*/ 2147483647 w 338"/>
                <a:gd name="T29" fmla="*/ 2147483647 h 816"/>
                <a:gd name="T30" fmla="*/ 2147483647 w 338"/>
                <a:gd name="T31" fmla="*/ 2147483647 h 816"/>
                <a:gd name="T32" fmla="*/ 2147483647 w 338"/>
                <a:gd name="T33" fmla="*/ 2147483647 h 816"/>
                <a:gd name="T34" fmla="*/ 2147483647 w 338"/>
                <a:gd name="T35" fmla="*/ 2147483647 h 816"/>
                <a:gd name="T36" fmla="*/ 2147483647 w 338"/>
                <a:gd name="T37" fmla="*/ 2147483647 h 816"/>
                <a:gd name="T38" fmla="*/ 2147483647 w 338"/>
                <a:gd name="T39" fmla="*/ 2147483647 h 816"/>
                <a:gd name="T40" fmla="*/ 2147483647 w 338"/>
                <a:gd name="T41" fmla="*/ 2147483647 h 816"/>
                <a:gd name="T42" fmla="*/ 0 w 338"/>
                <a:gd name="T43" fmla="*/ 2147483647 h 816"/>
                <a:gd name="T44" fmla="*/ 0 w 338"/>
                <a:gd name="T45" fmla="*/ 2147483647 h 816"/>
                <a:gd name="T46" fmla="*/ 0 w 338"/>
                <a:gd name="T47" fmla="*/ 2147483647 h 816"/>
                <a:gd name="T48" fmla="*/ 2147483647 w 338"/>
                <a:gd name="T49" fmla="*/ 2147483647 h 816"/>
                <a:gd name="T50" fmla="*/ 2147483647 w 338"/>
                <a:gd name="T51" fmla="*/ 2147483647 h 816"/>
                <a:gd name="T52" fmla="*/ 2147483647 w 338"/>
                <a:gd name="T53" fmla="*/ 2147483647 h 816"/>
                <a:gd name="T54" fmla="*/ 2147483647 w 338"/>
                <a:gd name="T55" fmla="*/ 2147483647 h 816"/>
                <a:gd name="T56" fmla="*/ 2147483647 w 338"/>
                <a:gd name="T57" fmla="*/ 2147483647 h 816"/>
                <a:gd name="T58" fmla="*/ 2147483647 w 338"/>
                <a:gd name="T59" fmla="*/ 2147483647 h 816"/>
                <a:gd name="T60" fmla="*/ 2147483647 w 338"/>
                <a:gd name="T61" fmla="*/ 2147483647 h 816"/>
                <a:gd name="T62" fmla="*/ 2147483647 w 338"/>
                <a:gd name="T63" fmla="*/ 2147483647 h 816"/>
                <a:gd name="T64" fmla="*/ 2147483647 w 338"/>
                <a:gd name="T65" fmla="*/ 2147483647 h 816"/>
                <a:gd name="T66" fmla="*/ 2147483647 w 338"/>
                <a:gd name="T67" fmla="*/ 2147483647 h 816"/>
                <a:gd name="T68" fmla="*/ 2147483647 w 338"/>
                <a:gd name="T69" fmla="*/ 2147483647 h 816"/>
                <a:gd name="T70" fmla="*/ 2147483647 w 338"/>
                <a:gd name="T71" fmla="*/ 2147483647 h 816"/>
                <a:gd name="T72" fmla="*/ 2147483647 w 338"/>
                <a:gd name="T73" fmla="*/ 2147483647 h 816"/>
                <a:gd name="T74" fmla="*/ 2147483647 w 338"/>
                <a:gd name="T75" fmla="*/ 2147483647 h 816"/>
                <a:gd name="T76" fmla="*/ 2147483647 w 338"/>
                <a:gd name="T77" fmla="*/ 2147483647 h 816"/>
                <a:gd name="T78" fmla="*/ 2147483647 w 338"/>
                <a:gd name="T79" fmla="*/ 2147483647 h 816"/>
                <a:gd name="T80" fmla="*/ 2147483647 w 338"/>
                <a:gd name="T81" fmla="*/ 2147483647 h 816"/>
                <a:gd name="T82" fmla="*/ 2147483647 w 338"/>
                <a:gd name="T83" fmla="*/ 2147483647 h 816"/>
                <a:gd name="T84" fmla="*/ 2147483647 w 338"/>
                <a:gd name="T85" fmla="*/ 2147483647 h 816"/>
                <a:gd name="T86" fmla="*/ 2147483647 w 338"/>
                <a:gd name="T87" fmla="*/ 2147483647 h 816"/>
                <a:gd name="T88" fmla="*/ 2147483647 w 338"/>
                <a:gd name="T89" fmla="*/ 2147483647 h 816"/>
                <a:gd name="T90" fmla="*/ 2147483647 w 338"/>
                <a:gd name="T91" fmla="*/ 2147483647 h 816"/>
                <a:gd name="T92" fmla="*/ 2147483647 w 338"/>
                <a:gd name="T93" fmla="*/ 2147483647 h 816"/>
                <a:gd name="T94" fmla="*/ 2147483647 w 338"/>
                <a:gd name="T95" fmla="*/ 2147483647 h 816"/>
                <a:gd name="T96" fmla="*/ 2147483647 w 338"/>
                <a:gd name="T97" fmla="*/ 2147483647 h 816"/>
                <a:gd name="T98" fmla="*/ 2147483647 w 338"/>
                <a:gd name="T99" fmla="*/ 2147483647 h 816"/>
                <a:gd name="T100" fmla="*/ 2147483647 w 338"/>
                <a:gd name="T101" fmla="*/ 2147483647 h 816"/>
                <a:gd name="T102" fmla="*/ 2147483647 w 338"/>
                <a:gd name="T103" fmla="*/ 2147483647 h 816"/>
                <a:gd name="T104" fmla="*/ 2147483647 w 338"/>
                <a:gd name="T105" fmla="*/ 2147483647 h 816"/>
                <a:gd name="T106" fmla="*/ 2147483647 w 338"/>
                <a:gd name="T107" fmla="*/ 0 h 816"/>
                <a:gd name="T108" fmla="*/ 2147483647 w 338"/>
                <a:gd name="T109" fmla="*/ 0 h 816"/>
                <a:gd name="T110" fmla="*/ 2147483647 w 338"/>
                <a:gd name="T111" fmla="*/ 0 h 8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38"/>
                <a:gd name="T169" fmla="*/ 0 h 816"/>
                <a:gd name="T170" fmla="*/ 338 w 338"/>
                <a:gd name="T171" fmla="*/ 816 h 8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921377" y="4183216"/>
              <a:ext cx="551199" cy="111871"/>
            </a:xfrm>
            <a:custGeom>
              <a:avLst/>
              <a:gdLst>
                <a:gd name="T0" fmla="*/ 2147483647 w 854"/>
                <a:gd name="T1" fmla="*/ 2147483647 h 250"/>
                <a:gd name="T2" fmla="*/ 2147483647 w 854"/>
                <a:gd name="T3" fmla="*/ 2147483647 h 250"/>
                <a:gd name="T4" fmla="*/ 2147483647 w 854"/>
                <a:gd name="T5" fmla="*/ 2147483647 h 250"/>
                <a:gd name="T6" fmla="*/ 2147483647 w 854"/>
                <a:gd name="T7" fmla="*/ 2147483647 h 250"/>
                <a:gd name="T8" fmla="*/ 2147483647 w 854"/>
                <a:gd name="T9" fmla="*/ 2147483647 h 250"/>
                <a:gd name="T10" fmla="*/ 2147483647 w 854"/>
                <a:gd name="T11" fmla="*/ 2147483647 h 250"/>
                <a:gd name="T12" fmla="*/ 2147483647 w 854"/>
                <a:gd name="T13" fmla="*/ 2147483647 h 250"/>
                <a:gd name="T14" fmla="*/ 2147483647 w 854"/>
                <a:gd name="T15" fmla="*/ 2147483647 h 250"/>
                <a:gd name="T16" fmla="*/ 2147483647 w 854"/>
                <a:gd name="T17" fmla="*/ 2147483647 h 250"/>
                <a:gd name="T18" fmla="*/ 2147483647 w 854"/>
                <a:gd name="T19" fmla="*/ 2147483647 h 250"/>
                <a:gd name="T20" fmla="*/ 2147483647 w 854"/>
                <a:gd name="T21" fmla="*/ 2147483647 h 250"/>
                <a:gd name="T22" fmla="*/ 2147483647 w 854"/>
                <a:gd name="T23" fmla="*/ 2147483647 h 250"/>
                <a:gd name="T24" fmla="*/ 2147483647 w 854"/>
                <a:gd name="T25" fmla="*/ 2147483647 h 250"/>
                <a:gd name="T26" fmla="*/ 2147483647 w 854"/>
                <a:gd name="T27" fmla="*/ 2147483647 h 250"/>
                <a:gd name="T28" fmla="*/ 2147483647 w 854"/>
                <a:gd name="T29" fmla="*/ 2147483647 h 250"/>
                <a:gd name="T30" fmla="*/ 2147483647 w 854"/>
                <a:gd name="T31" fmla="*/ 2147483647 h 250"/>
                <a:gd name="T32" fmla="*/ 2147483647 w 854"/>
                <a:gd name="T33" fmla="*/ 2147483647 h 250"/>
                <a:gd name="T34" fmla="*/ 2147483647 w 854"/>
                <a:gd name="T35" fmla="*/ 2147483647 h 250"/>
                <a:gd name="T36" fmla="*/ 2147483647 w 854"/>
                <a:gd name="T37" fmla="*/ 2147483647 h 250"/>
                <a:gd name="T38" fmla="*/ 2147483647 w 854"/>
                <a:gd name="T39" fmla="*/ 2147483647 h 250"/>
                <a:gd name="T40" fmla="*/ 2147483647 w 854"/>
                <a:gd name="T41" fmla="*/ 2147483647 h 250"/>
                <a:gd name="T42" fmla="*/ 2147483647 w 854"/>
                <a:gd name="T43" fmla="*/ 2147483647 h 250"/>
                <a:gd name="T44" fmla="*/ 2147483647 w 854"/>
                <a:gd name="T45" fmla="*/ 2147483647 h 250"/>
                <a:gd name="T46" fmla="*/ 2147483647 w 854"/>
                <a:gd name="T47" fmla="*/ 2147483647 h 250"/>
                <a:gd name="T48" fmla="*/ 2147483647 w 854"/>
                <a:gd name="T49" fmla="*/ 2147483647 h 250"/>
                <a:gd name="T50" fmla="*/ 2147483647 w 854"/>
                <a:gd name="T51" fmla="*/ 2147483647 h 250"/>
                <a:gd name="T52" fmla="*/ 2147483647 w 854"/>
                <a:gd name="T53" fmla="*/ 2147483647 h 250"/>
                <a:gd name="T54" fmla="*/ 2147483647 w 854"/>
                <a:gd name="T55" fmla="*/ 2147483647 h 250"/>
                <a:gd name="T56" fmla="*/ 2147483647 w 854"/>
                <a:gd name="T57" fmla="*/ 2147483647 h 250"/>
                <a:gd name="T58" fmla="*/ 2147483647 w 854"/>
                <a:gd name="T59" fmla="*/ 0 h 250"/>
                <a:gd name="T60" fmla="*/ 2147483647 w 854"/>
                <a:gd name="T61" fmla="*/ 0 h 250"/>
                <a:gd name="T62" fmla="*/ 2147483647 w 854"/>
                <a:gd name="T63" fmla="*/ 0 h 250"/>
                <a:gd name="T64" fmla="*/ 2147483647 w 854"/>
                <a:gd name="T65" fmla="*/ 2147483647 h 250"/>
                <a:gd name="T66" fmla="*/ 2147483647 w 854"/>
                <a:gd name="T67" fmla="*/ 2147483647 h 250"/>
                <a:gd name="T68" fmla="*/ 2147483647 w 854"/>
                <a:gd name="T69" fmla="*/ 2147483647 h 250"/>
                <a:gd name="T70" fmla="*/ 2147483647 w 854"/>
                <a:gd name="T71" fmla="*/ 2147483647 h 250"/>
                <a:gd name="T72" fmla="*/ 2147483647 w 854"/>
                <a:gd name="T73" fmla="*/ 2147483647 h 250"/>
                <a:gd name="T74" fmla="*/ 2147483647 w 854"/>
                <a:gd name="T75" fmla="*/ 2147483647 h 250"/>
                <a:gd name="T76" fmla="*/ 2147483647 w 854"/>
                <a:gd name="T77" fmla="*/ 2147483647 h 250"/>
                <a:gd name="T78" fmla="*/ 2147483647 w 854"/>
                <a:gd name="T79" fmla="*/ 2147483647 h 250"/>
                <a:gd name="T80" fmla="*/ 2147483647 w 854"/>
                <a:gd name="T81" fmla="*/ 2147483647 h 250"/>
                <a:gd name="T82" fmla="*/ 2147483647 w 854"/>
                <a:gd name="T83" fmla="*/ 2147483647 h 250"/>
                <a:gd name="T84" fmla="*/ 2147483647 w 854"/>
                <a:gd name="T85" fmla="*/ 2147483647 h 250"/>
                <a:gd name="T86" fmla="*/ 2147483647 w 854"/>
                <a:gd name="T87" fmla="*/ 2147483647 h 250"/>
                <a:gd name="T88" fmla="*/ 2147483647 w 854"/>
                <a:gd name="T89" fmla="*/ 2147483647 h 250"/>
                <a:gd name="T90" fmla="*/ 2147483647 w 854"/>
                <a:gd name="T91" fmla="*/ 2147483647 h 250"/>
                <a:gd name="T92" fmla="*/ 2147483647 w 854"/>
                <a:gd name="T93" fmla="*/ 2147483647 h 250"/>
                <a:gd name="T94" fmla="*/ 2147483647 w 854"/>
                <a:gd name="T95" fmla="*/ 2147483647 h 250"/>
                <a:gd name="T96" fmla="*/ 2147483647 w 854"/>
                <a:gd name="T97" fmla="*/ 2147483647 h 250"/>
                <a:gd name="T98" fmla="*/ 2147483647 w 854"/>
                <a:gd name="T99" fmla="*/ 2147483647 h 250"/>
                <a:gd name="T100" fmla="*/ 2147483647 w 854"/>
                <a:gd name="T101" fmla="*/ 2147483647 h 250"/>
                <a:gd name="T102" fmla="*/ 0 w 854"/>
                <a:gd name="T103" fmla="*/ 2147483647 h 250"/>
                <a:gd name="T104" fmla="*/ 0 w 854"/>
                <a:gd name="T105" fmla="*/ 2147483647 h 250"/>
                <a:gd name="T106" fmla="*/ 0 w 854"/>
                <a:gd name="T107" fmla="*/ 2147483647 h 250"/>
                <a:gd name="T108" fmla="*/ 0 w 854"/>
                <a:gd name="T109" fmla="*/ 2147483647 h 250"/>
                <a:gd name="T110" fmla="*/ 0 w 854"/>
                <a:gd name="T111" fmla="*/ 2147483647 h 250"/>
                <a:gd name="T112" fmla="*/ 2147483647 w 854"/>
                <a:gd name="T113" fmla="*/ 2147483647 h 250"/>
                <a:gd name="T114" fmla="*/ 2147483647 w 854"/>
                <a:gd name="T115" fmla="*/ 2147483647 h 2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4"/>
                <a:gd name="T175" fmla="*/ 0 h 250"/>
                <a:gd name="T176" fmla="*/ 854 w 854"/>
                <a:gd name="T177" fmla="*/ 250 h 25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1144437" y="4004481"/>
              <a:ext cx="508800" cy="108013"/>
            </a:xfrm>
            <a:custGeom>
              <a:avLst/>
              <a:gdLst>
                <a:gd name="T0" fmla="*/ 2147483647 w 788"/>
                <a:gd name="T1" fmla="*/ 2147483647 h 240"/>
                <a:gd name="T2" fmla="*/ 2147483647 w 788"/>
                <a:gd name="T3" fmla="*/ 2147483647 h 240"/>
                <a:gd name="T4" fmla="*/ 2147483647 w 788"/>
                <a:gd name="T5" fmla="*/ 2147483647 h 240"/>
                <a:gd name="T6" fmla="*/ 2147483647 w 788"/>
                <a:gd name="T7" fmla="*/ 2147483647 h 240"/>
                <a:gd name="T8" fmla="*/ 2147483647 w 788"/>
                <a:gd name="T9" fmla="*/ 2147483647 h 240"/>
                <a:gd name="T10" fmla="*/ 2147483647 w 788"/>
                <a:gd name="T11" fmla="*/ 2147483647 h 240"/>
                <a:gd name="T12" fmla="*/ 2147483647 w 788"/>
                <a:gd name="T13" fmla="*/ 2147483647 h 240"/>
                <a:gd name="T14" fmla="*/ 2147483647 w 788"/>
                <a:gd name="T15" fmla="*/ 2147483647 h 240"/>
                <a:gd name="T16" fmla="*/ 2147483647 w 788"/>
                <a:gd name="T17" fmla="*/ 2147483647 h 240"/>
                <a:gd name="T18" fmla="*/ 2147483647 w 788"/>
                <a:gd name="T19" fmla="*/ 2147483647 h 240"/>
                <a:gd name="T20" fmla="*/ 2147483647 w 788"/>
                <a:gd name="T21" fmla="*/ 2147483647 h 240"/>
                <a:gd name="T22" fmla="*/ 2147483647 w 788"/>
                <a:gd name="T23" fmla="*/ 2147483647 h 240"/>
                <a:gd name="T24" fmla="*/ 2147483647 w 788"/>
                <a:gd name="T25" fmla="*/ 2147483647 h 240"/>
                <a:gd name="T26" fmla="*/ 2147483647 w 788"/>
                <a:gd name="T27" fmla="*/ 2147483647 h 240"/>
                <a:gd name="T28" fmla="*/ 2147483647 w 788"/>
                <a:gd name="T29" fmla="*/ 2147483647 h 240"/>
                <a:gd name="T30" fmla="*/ 2147483647 w 788"/>
                <a:gd name="T31" fmla="*/ 2147483647 h 240"/>
                <a:gd name="T32" fmla="*/ 2147483647 w 788"/>
                <a:gd name="T33" fmla="*/ 2147483647 h 240"/>
                <a:gd name="T34" fmla="*/ 2147483647 w 788"/>
                <a:gd name="T35" fmla="*/ 2147483647 h 240"/>
                <a:gd name="T36" fmla="*/ 2147483647 w 788"/>
                <a:gd name="T37" fmla="*/ 2147483647 h 240"/>
                <a:gd name="T38" fmla="*/ 2147483647 w 788"/>
                <a:gd name="T39" fmla="*/ 2147483647 h 240"/>
                <a:gd name="T40" fmla="*/ 2147483647 w 788"/>
                <a:gd name="T41" fmla="*/ 2147483647 h 240"/>
                <a:gd name="T42" fmla="*/ 2147483647 w 788"/>
                <a:gd name="T43" fmla="*/ 2147483647 h 240"/>
                <a:gd name="T44" fmla="*/ 2147483647 w 788"/>
                <a:gd name="T45" fmla="*/ 2147483647 h 240"/>
                <a:gd name="T46" fmla="*/ 2147483647 w 788"/>
                <a:gd name="T47" fmla="*/ 2147483647 h 240"/>
                <a:gd name="T48" fmla="*/ 2147483647 w 788"/>
                <a:gd name="T49" fmla="*/ 2147483647 h 240"/>
                <a:gd name="T50" fmla="*/ 2147483647 w 788"/>
                <a:gd name="T51" fmla="*/ 2147483647 h 240"/>
                <a:gd name="T52" fmla="*/ 2147483647 w 788"/>
                <a:gd name="T53" fmla="*/ 0 h 240"/>
                <a:gd name="T54" fmla="*/ 2147483647 w 788"/>
                <a:gd name="T55" fmla="*/ 0 h 240"/>
                <a:gd name="T56" fmla="*/ 2147483647 w 788"/>
                <a:gd name="T57" fmla="*/ 0 h 240"/>
                <a:gd name="T58" fmla="*/ 2147483647 w 788"/>
                <a:gd name="T59" fmla="*/ 2147483647 h 240"/>
                <a:gd name="T60" fmla="*/ 2147483647 w 788"/>
                <a:gd name="T61" fmla="*/ 2147483647 h 240"/>
                <a:gd name="T62" fmla="*/ 2147483647 w 788"/>
                <a:gd name="T63" fmla="*/ 2147483647 h 240"/>
                <a:gd name="T64" fmla="*/ 2147483647 w 788"/>
                <a:gd name="T65" fmla="*/ 2147483647 h 240"/>
                <a:gd name="T66" fmla="*/ 2147483647 w 788"/>
                <a:gd name="T67" fmla="*/ 2147483647 h 240"/>
                <a:gd name="T68" fmla="*/ 2147483647 w 788"/>
                <a:gd name="T69" fmla="*/ 2147483647 h 240"/>
                <a:gd name="T70" fmla="*/ 2147483647 w 788"/>
                <a:gd name="T71" fmla="*/ 2147483647 h 240"/>
                <a:gd name="T72" fmla="*/ 2147483647 w 788"/>
                <a:gd name="T73" fmla="*/ 2147483647 h 240"/>
                <a:gd name="T74" fmla="*/ 2147483647 w 788"/>
                <a:gd name="T75" fmla="*/ 2147483647 h 240"/>
                <a:gd name="T76" fmla="*/ 2147483647 w 788"/>
                <a:gd name="T77" fmla="*/ 2147483647 h 240"/>
                <a:gd name="T78" fmla="*/ 2147483647 w 788"/>
                <a:gd name="T79" fmla="*/ 2147483647 h 240"/>
                <a:gd name="T80" fmla="*/ 2147483647 w 788"/>
                <a:gd name="T81" fmla="*/ 2147483647 h 240"/>
                <a:gd name="T82" fmla="*/ 2147483647 w 788"/>
                <a:gd name="T83" fmla="*/ 2147483647 h 240"/>
                <a:gd name="T84" fmla="*/ 2147483647 w 788"/>
                <a:gd name="T85" fmla="*/ 2147483647 h 240"/>
                <a:gd name="T86" fmla="*/ 2147483647 w 788"/>
                <a:gd name="T87" fmla="*/ 2147483647 h 240"/>
                <a:gd name="T88" fmla="*/ 2147483647 w 788"/>
                <a:gd name="T89" fmla="*/ 2147483647 h 240"/>
                <a:gd name="T90" fmla="*/ 2147483647 w 788"/>
                <a:gd name="T91" fmla="*/ 2147483647 h 240"/>
                <a:gd name="T92" fmla="*/ 2147483647 w 788"/>
                <a:gd name="T93" fmla="*/ 2147483647 h 240"/>
                <a:gd name="T94" fmla="*/ 2147483647 w 788"/>
                <a:gd name="T95" fmla="*/ 2147483647 h 240"/>
                <a:gd name="T96" fmla="*/ 2147483647 w 788"/>
                <a:gd name="T97" fmla="*/ 2147483647 h 240"/>
                <a:gd name="T98" fmla="*/ 0 w 788"/>
                <a:gd name="T99" fmla="*/ 2147483647 h 240"/>
                <a:gd name="T100" fmla="*/ 0 w 788"/>
                <a:gd name="T101" fmla="*/ 2147483647 h 240"/>
                <a:gd name="T102" fmla="*/ 0 w 788"/>
                <a:gd name="T103" fmla="*/ 2147483647 h 240"/>
                <a:gd name="T104" fmla="*/ 2147483647 w 788"/>
                <a:gd name="T105" fmla="*/ 2147483647 h 240"/>
                <a:gd name="T106" fmla="*/ 2147483647 w 788"/>
                <a:gd name="T107" fmla="*/ 2147483647 h 240"/>
                <a:gd name="T108" fmla="*/ 2147483647 w 788"/>
                <a:gd name="T109" fmla="*/ 2147483647 h 24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8"/>
                <a:gd name="T166" fmla="*/ 0 h 240"/>
                <a:gd name="T167" fmla="*/ 788 w 788"/>
                <a:gd name="T168" fmla="*/ 240 h 24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1505759" y="3860465"/>
              <a:ext cx="368695" cy="56578"/>
            </a:xfrm>
            <a:custGeom>
              <a:avLst/>
              <a:gdLst>
                <a:gd name="T0" fmla="*/ 2147483647 w 570"/>
                <a:gd name="T1" fmla="*/ 2147483647 h 127"/>
                <a:gd name="T2" fmla="*/ 2147483647 w 570"/>
                <a:gd name="T3" fmla="*/ 2147483647 h 127"/>
                <a:gd name="T4" fmla="*/ 2147483647 w 570"/>
                <a:gd name="T5" fmla="*/ 2147483647 h 127"/>
                <a:gd name="T6" fmla="*/ 2147483647 w 570"/>
                <a:gd name="T7" fmla="*/ 2147483647 h 127"/>
                <a:gd name="T8" fmla="*/ 2147483647 w 570"/>
                <a:gd name="T9" fmla="*/ 2147483647 h 127"/>
                <a:gd name="T10" fmla="*/ 2147483647 w 570"/>
                <a:gd name="T11" fmla="*/ 2147483647 h 127"/>
                <a:gd name="T12" fmla="*/ 2147483647 w 570"/>
                <a:gd name="T13" fmla="*/ 2147483647 h 127"/>
                <a:gd name="T14" fmla="*/ 2147483647 w 570"/>
                <a:gd name="T15" fmla="*/ 2147483647 h 127"/>
                <a:gd name="T16" fmla="*/ 2147483647 w 570"/>
                <a:gd name="T17" fmla="*/ 2147483647 h 127"/>
                <a:gd name="T18" fmla="*/ 2147483647 w 570"/>
                <a:gd name="T19" fmla="*/ 2147483647 h 127"/>
                <a:gd name="T20" fmla="*/ 2147483647 w 570"/>
                <a:gd name="T21" fmla="*/ 2147483647 h 127"/>
                <a:gd name="T22" fmla="*/ 2147483647 w 570"/>
                <a:gd name="T23" fmla="*/ 2147483647 h 127"/>
                <a:gd name="T24" fmla="*/ 2147483647 w 570"/>
                <a:gd name="T25" fmla="*/ 2147483647 h 127"/>
                <a:gd name="T26" fmla="*/ 2147483647 w 570"/>
                <a:gd name="T27" fmla="*/ 2147483647 h 127"/>
                <a:gd name="T28" fmla="*/ 2147483647 w 570"/>
                <a:gd name="T29" fmla="*/ 2147483647 h 127"/>
                <a:gd name="T30" fmla="*/ 2147483647 w 570"/>
                <a:gd name="T31" fmla="*/ 2147483647 h 127"/>
                <a:gd name="T32" fmla="*/ 2147483647 w 570"/>
                <a:gd name="T33" fmla="*/ 2147483647 h 127"/>
                <a:gd name="T34" fmla="*/ 2147483647 w 570"/>
                <a:gd name="T35" fmla="*/ 2147483647 h 127"/>
                <a:gd name="T36" fmla="*/ 2147483647 w 570"/>
                <a:gd name="T37" fmla="*/ 2147483647 h 127"/>
                <a:gd name="T38" fmla="*/ 2147483647 w 570"/>
                <a:gd name="T39" fmla="*/ 2147483647 h 127"/>
                <a:gd name="T40" fmla="*/ 2147483647 w 570"/>
                <a:gd name="T41" fmla="*/ 0 h 127"/>
                <a:gd name="T42" fmla="*/ 2147483647 w 570"/>
                <a:gd name="T43" fmla="*/ 0 h 127"/>
                <a:gd name="T44" fmla="*/ 2147483647 w 570"/>
                <a:gd name="T45" fmla="*/ 0 h 127"/>
                <a:gd name="T46" fmla="*/ 2147483647 w 570"/>
                <a:gd name="T47" fmla="*/ 2147483647 h 127"/>
                <a:gd name="T48" fmla="*/ 2147483647 w 570"/>
                <a:gd name="T49" fmla="*/ 2147483647 h 127"/>
                <a:gd name="T50" fmla="*/ 2147483647 w 570"/>
                <a:gd name="T51" fmla="*/ 2147483647 h 127"/>
                <a:gd name="T52" fmla="*/ 2147483647 w 570"/>
                <a:gd name="T53" fmla="*/ 2147483647 h 127"/>
                <a:gd name="T54" fmla="*/ 2147483647 w 570"/>
                <a:gd name="T55" fmla="*/ 2147483647 h 127"/>
                <a:gd name="T56" fmla="*/ 2147483647 w 570"/>
                <a:gd name="T57" fmla="*/ 2147483647 h 127"/>
                <a:gd name="T58" fmla="*/ 2147483647 w 570"/>
                <a:gd name="T59" fmla="*/ 2147483647 h 127"/>
                <a:gd name="T60" fmla="*/ 2147483647 w 570"/>
                <a:gd name="T61" fmla="*/ 2147483647 h 127"/>
                <a:gd name="T62" fmla="*/ 2147483647 w 570"/>
                <a:gd name="T63" fmla="*/ 2147483647 h 127"/>
                <a:gd name="T64" fmla="*/ 2147483647 w 570"/>
                <a:gd name="T65" fmla="*/ 2147483647 h 127"/>
                <a:gd name="T66" fmla="*/ 2147483647 w 570"/>
                <a:gd name="T67" fmla="*/ 2147483647 h 127"/>
                <a:gd name="T68" fmla="*/ 2147483647 w 570"/>
                <a:gd name="T69" fmla="*/ 2147483647 h 127"/>
                <a:gd name="T70" fmla="*/ 0 w 570"/>
                <a:gd name="T71" fmla="*/ 2147483647 h 127"/>
                <a:gd name="T72" fmla="*/ 2147483647 w 570"/>
                <a:gd name="T73" fmla="*/ 2147483647 h 127"/>
                <a:gd name="T74" fmla="*/ 2147483647 w 570"/>
                <a:gd name="T75" fmla="*/ 2147483647 h 127"/>
                <a:gd name="T76" fmla="*/ 2147483647 w 570"/>
                <a:gd name="T77" fmla="*/ 2147483647 h 1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70"/>
                <a:gd name="T118" fmla="*/ 0 h 127"/>
                <a:gd name="T119" fmla="*/ 570 w 570"/>
                <a:gd name="T120" fmla="*/ 127 h 12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close/>
                </a:path>
              </a:pathLst>
            </a:custGeom>
            <a:solidFill>
              <a:srgbClr val="6E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683568" y="4609191"/>
              <a:ext cx="1758985" cy="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151"/>
            <p:cNvSpPr>
              <a:spLocks noChangeArrowheads="1"/>
            </p:cNvSpPr>
            <p:nvPr/>
          </p:nvSpPr>
          <p:spPr bwMode="auto">
            <a:xfrm>
              <a:off x="1508850" y="430067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1600" b="1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参与人员</a:t>
              </a:r>
            </a:p>
          </p:txBody>
        </p:sp>
        <p:sp>
          <p:nvSpPr>
            <p:cNvPr id="87" name="文本框 168"/>
            <p:cNvSpPr txBox="1"/>
            <p:nvPr/>
          </p:nvSpPr>
          <p:spPr>
            <a:xfrm>
              <a:off x="2596545" y="1439511"/>
              <a:ext cx="5575412" cy="699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l"/>
                <a:defRPr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保护地球环境，为当地环保事业做贡献 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  <a:defRPr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树立良好企业市民形象 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文本框 169"/>
            <p:cNvSpPr txBox="1">
              <a:spLocks noChangeArrowheads="1"/>
            </p:cNvSpPr>
            <p:nvPr/>
          </p:nvSpPr>
          <p:spPr bwMode="auto">
            <a:xfrm>
              <a:off x="2555776" y="3020348"/>
              <a:ext cx="5720958" cy="73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园区项目东侧平面</a:t>
              </a:r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停车场进行植树活动，</a:t>
              </a:r>
              <a:r>
                <a:rPr lang="zh-CN" altLang="en-US" sz="1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约</a:t>
              </a:r>
              <a:r>
                <a:rPr lang="en-US" altLang="zh-CN" sz="1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en-US" altLang="zh-CN" sz="18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en-US" altLang="zh-CN" sz="1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r>
                <a:rPr lang="zh-CN" altLang="en-US" sz="18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人</a:t>
              </a:r>
              <a:r>
                <a:rPr lang="zh-CN" altLang="en-US" sz="1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植树</a:t>
              </a:r>
              <a:r>
                <a:rPr lang="en-US" altLang="zh-CN" sz="18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en-US" altLang="zh-CN" sz="1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,000</a:t>
              </a:r>
              <a:r>
                <a:rPr lang="zh-CN" altLang="en-US" sz="18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株。 </a:t>
              </a:r>
            </a:p>
          </p:txBody>
        </p:sp>
        <p:sp>
          <p:nvSpPr>
            <p:cNvPr id="89" name="文本框 170"/>
            <p:cNvSpPr txBox="1">
              <a:spLocks noChangeArrowheads="1"/>
            </p:cNvSpPr>
            <p:nvPr/>
          </p:nvSpPr>
          <p:spPr bwMode="auto">
            <a:xfrm>
              <a:off x="2555776" y="4244484"/>
              <a:ext cx="5647109" cy="362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1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公司</a:t>
              </a:r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领导、</a:t>
              </a: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各协作单位人员、学生社会团体 </a:t>
              </a:r>
              <a:endParaRPr lang="zh-CN" altLang="en-US" sz="1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0" y="188640"/>
            <a:ext cx="5909968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植树</a:t>
            </a:r>
            <a:r>
              <a:rPr kumimoji="0"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活动计划</a:t>
            </a:r>
          </a:p>
        </p:txBody>
      </p:sp>
    </p:spTree>
    <p:extLst>
      <p:ext uri="{BB962C8B-B14F-4D97-AF65-F5344CB8AC3E}">
        <p14:creationId xmlns:p14="http://schemas.microsoft.com/office/powerpoint/2010/main" val="3767124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0" y="307975"/>
            <a:ext cx="2987675" cy="40005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0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植树节种植地点（广域图）</a:t>
            </a:r>
            <a:endParaRPr kumimoji="0" lang="ja-JP" altLang="en-US" sz="20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908720"/>
            <a:ext cx="7517004" cy="47449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5707112" y="3043134"/>
            <a:ext cx="707018" cy="908880"/>
          </a:xfrm>
          <a:prstGeom prst="rect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CN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6948229" y="2530445"/>
            <a:ext cx="2332429" cy="305262"/>
          </a:xfrm>
          <a:prstGeom prst="wedgeRectCallout">
            <a:avLst>
              <a:gd name="adj1" fmla="val -78682"/>
              <a:gd name="adj2" fmla="val 161094"/>
            </a:avLst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rial" pitchFamily="34" charset="0"/>
                <a:ea typeface="ＭＳ Ｐゴシック" pitchFamily="34" charset="-128"/>
              </a:rPr>
              <a:t>AEON</a:t>
            </a:r>
            <a:r>
              <a:rPr kumimoji="1" lang="en-US" altLang="zh-CN" sz="1800" b="1" i="0" u="none" strike="noStrike" cap="none" normalizeH="0" dirty="0" smtClean="0">
                <a:ln>
                  <a:noFill/>
                </a:ln>
                <a:solidFill>
                  <a:srgbClr val="FF3399"/>
                </a:solidFill>
                <a:effectLst/>
                <a:latin typeface="Arial" pitchFamily="34" charset="0"/>
                <a:ea typeface="ＭＳ Ｐゴシック" pitchFamily="34" charset="-128"/>
              </a:rPr>
              <a:t> MALL</a:t>
            </a:r>
            <a:endParaRPr kumimoji="1" lang="zh-CN" altLang="en-US" sz="1800" b="1" i="0" u="none" strike="noStrike" cap="none" normalizeH="0" baseline="0" dirty="0" smtClean="0">
              <a:ln>
                <a:noFill/>
              </a:ln>
              <a:solidFill>
                <a:srgbClr val="FF3399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下箭头 8"/>
          <p:cNvSpPr/>
          <p:nvPr/>
        </p:nvSpPr>
        <p:spPr bwMode="auto">
          <a:xfrm>
            <a:off x="5406518" y="1196752"/>
            <a:ext cx="299994" cy="1208703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矩形标注 10"/>
          <p:cNvSpPr/>
          <p:nvPr/>
        </p:nvSpPr>
        <p:spPr bwMode="auto">
          <a:xfrm>
            <a:off x="4067944" y="1196752"/>
            <a:ext cx="1338574" cy="432048"/>
          </a:xfrm>
          <a:prstGeom prst="wedgeRectCallout">
            <a:avLst>
              <a:gd name="adj1" fmla="val 57457"/>
              <a:gd name="adj2" fmla="val 105304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钟南街</a:t>
            </a:r>
          </a:p>
        </p:txBody>
      </p:sp>
      <p:sp>
        <p:nvSpPr>
          <p:cNvPr id="13" name="右箭头 12"/>
          <p:cNvSpPr/>
          <p:nvPr/>
        </p:nvSpPr>
        <p:spPr bwMode="auto">
          <a:xfrm>
            <a:off x="3059832" y="2386429"/>
            <a:ext cx="2346686" cy="288033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矩形标注 13"/>
          <p:cNvSpPr/>
          <p:nvPr/>
        </p:nvSpPr>
        <p:spPr bwMode="auto">
          <a:xfrm>
            <a:off x="1616561" y="1863850"/>
            <a:ext cx="1656184" cy="541605"/>
          </a:xfrm>
          <a:prstGeom prst="wedgeRectCallout">
            <a:avLst>
              <a:gd name="adj1" fmla="val 75941"/>
              <a:gd name="adj2" fmla="val 58475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地铁</a:t>
            </a:r>
            <a:r>
              <a:rPr kumimoji="1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1</a:t>
            </a: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号线</a:t>
            </a:r>
          </a:p>
        </p:txBody>
      </p:sp>
      <p:sp>
        <p:nvSpPr>
          <p:cNvPr id="15" name="下箭头 14"/>
          <p:cNvSpPr/>
          <p:nvPr/>
        </p:nvSpPr>
        <p:spPr bwMode="auto">
          <a:xfrm>
            <a:off x="6588224" y="1367098"/>
            <a:ext cx="216024" cy="1080121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矩形标注 15"/>
          <p:cNvSpPr/>
          <p:nvPr/>
        </p:nvSpPr>
        <p:spPr bwMode="auto">
          <a:xfrm>
            <a:off x="6804248" y="1124744"/>
            <a:ext cx="1440160" cy="576064"/>
          </a:xfrm>
          <a:prstGeom prst="wedgeRectCallout">
            <a:avLst>
              <a:gd name="adj1" fmla="val -55790"/>
              <a:gd name="adj2" fmla="val 76768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rPr>
              <a:t>锦溪街</a:t>
            </a:r>
          </a:p>
        </p:txBody>
      </p:sp>
      <p:sp>
        <p:nvSpPr>
          <p:cNvPr id="17" name="右箭头 16"/>
          <p:cNvSpPr/>
          <p:nvPr/>
        </p:nvSpPr>
        <p:spPr bwMode="auto">
          <a:xfrm>
            <a:off x="3491880" y="4019614"/>
            <a:ext cx="1800200" cy="29244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矩形标注 17"/>
          <p:cNvSpPr/>
          <p:nvPr/>
        </p:nvSpPr>
        <p:spPr bwMode="auto">
          <a:xfrm>
            <a:off x="1835696" y="3501008"/>
            <a:ext cx="1224136" cy="451006"/>
          </a:xfrm>
          <a:prstGeom prst="wedgeRectCallout">
            <a:avLst>
              <a:gd name="adj1" fmla="val 87856"/>
              <a:gd name="adj2" fmla="val 78446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钟园路</a:t>
            </a:r>
          </a:p>
        </p:txBody>
      </p:sp>
      <p:sp>
        <p:nvSpPr>
          <p:cNvPr id="19" name="右箭头 18"/>
          <p:cNvSpPr/>
          <p:nvPr/>
        </p:nvSpPr>
        <p:spPr bwMode="auto">
          <a:xfrm rot="21184935">
            <a:off x="5406518" y="3915794"/>
            <a:ext cx="1373854" cy="20764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0" name="右箭头 19"/>
          <p:cNvSpPr/>
          <p:nvPr/>
        </p:nvSpPr>
        <p:spPr bwMode="auto">
          <a:xfrm>
            <a:off x="5808098" y="2274441"/>
            <a:ext cx="803141" cy="275325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1" name="下箭头 20"/>
          <p:cNvSpPr/>
          <p:nvPr/>
        </p:nvSpPr>
        <p:spPr bwMode="auto">
          <a:xfrm rot="4881893">
            <a:off x="6460382" y="3135757"/>
            <a:ext cx="229793" cy="279586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499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graphicFrame>
        <p:nvGraphicFramePr>
          <p:cNvPr id="13" name="Group 19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201511268"/>
              </p:ext>
            </p:extLst>
          </p:nvPr>
        </p:nvGraphicFramePr>
        <p:xfrm>
          <a:off x="107504" y="925455"/>
          <a:ext cx="8870149" cy="5748759"/>
        </p:xfrm>
        <a:graphic>
          <a:graphicData uri="http://schemas.openxmlformats.org/drawingml/2006/table">
            <a:tbl>
              <a:tblPr/>
              <a:tblGrid>
                <a:gridCol w="1660799"/>
                <a:gridCol w="3219354"/>
                <a:gridCol w="3989996"/>
              </a:tblGrid>
              <a:tr h="61976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    间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日（周六）</a:t>
                      </a:r>
                      <a:endParaRPr kumimoji="1" lang="en-US" altLang="ja-JP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09:30(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到场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)—12:00(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结束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10:00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正式开始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182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    点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endParaRPr kumimoji="0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东侧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平面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停车场</a:t>
                      </a:r>
                      <a:endParaRPr kumimoji="0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182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植 树 量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棵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182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募集人数：</a:t>
                      </a: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640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免费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参加）     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※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共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組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约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1" lang="ja-JP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組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，人均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棵</a:t>
                      </a: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1052">
                <a:tc rowSpan="10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人员构成：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小学生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方洲小学高年级）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209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人（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个学生，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个老师）</a:t>
                      </a:r>
                      <a:endParaRPr kumimoji="1" lang="ja-JP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德威国际学校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人（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个学生，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个老师）</a:t>
                      </a:r>
                      <a:endParaRPr kumimoji="1" lang="zh-CN" alt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新加坡国际学校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人（学生、老师、家长）</a:t>
                      </a:r>
                      <a:endParaRPr kumimoji="1" lang="zh-CN" alt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社区代表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人（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组家庭，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组）</a:t>
                      </a:r>
                      <a:endParaRPr kumimoji="1" lang="zh-CN" alt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0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专卖店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endParaRPr kumimoji="1" lang="zh-CN" alt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4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AEON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endParaRPr kumimoji="1" lang="zh-CN" alt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endParaRPr kumimoji="1" lang="ja-JP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5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4961"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endParaRPr kumimoji="1" lang="ja-JP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961"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公司高层及学校社区领导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                  共计</a:t>
                      </a:r>
                      <a:r>
                        <a:rPr kumimoji="1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640</a:t>
                      </a:r>
                      <a:r>
                        <a:rPr kumimoji="1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  <a:endParaRPr kumimoji="1" lang="ja-JP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28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★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      办：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400">
                          <a:solidFill>
                            <a:schemeClr val="tx1"/>
                          </a:solidFill>
                          <a:latin typeface="ＭＳ Ｐゴシック" pitchFamily="34" charset="-128"/>
                          <a:ea typeface="ＭＳ Ｐゴシック" pitchFamily="34" charset="-128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永旺梦乐城苏州园区湖东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8" marR="91438" marT="45724" marB="45724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0" y="173365"/>
            <a:ext cx="5220072" cy="523210"/>
          </a:xfrm>
          <a:prstGeom prst="rect">
            <a:avLst/>
          </a:prstGeom>
          <a:solidFill>
            <a:srgbClr val="FF0000">
              <a:alpha val="52940"/>
            </a:srgbClr>
          </a:solidFill>
          <a:ln w="9525">
            <a:noFill/>
            <a:miter lim="800000"/>
            <a:headEnd/>
            <a:tailEnd/>
          </a:ln>
          <a:effectLst>
            <a:outerShdw blurRad="63500" dist="25400" dir="2819941" algn="ctr" rotWithShape="0">
              <a:srgbClr val="0000FF">
                <a:alpha val="74998"/>
              </a:srgbClr>
            </a:outerShdw>
          </a:effectLst>
        </p:spPr>
        <p:txBody>
          <a:bodyPr wrap="square" lIns="91429" tIns="45715" rIns="91429" bIns="45715" anchor="ctr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kumimoji="0" lang="zh-CN" altLang="en-US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en-US" altLang="zh-CN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植树活动计划</a:t>
            </a:r>
            <a:endParaRPr kumimoji="0" lang="zh-CN" altLang="en-US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553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121400" cy="490537"/>
          </a:xfrm>
        </p:spPr>
        <p:txBody>
          <a:bodyPr/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植树节招募进度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927962"/>
              </p:ext>
            </p:extLst>
          </p:nvPr>
        </p:nvGraphicFramePr>
        <p:xfrm>
          <a:off x="107502" y="980728"/>
          <a:ext cx="8928995" cy="42206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8"/>
                <a:gridCol w="1053629"/>
                <a:gridCol w="1010453"/>
                <a:gridCol w="693516"/>
                <a:gridCol w="1130834"/>
                <a:gridCol w="623229"/>
                <a:gridCol w="888939"/>
                <a:gridCol w="1584176"/>
                <a:gridCol w="1080121"/>
              </a:tblGrid>
              <a:tr h="238125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部门责任人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招募对象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人数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交通方式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迎接人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迎接时间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 rowSpan="3"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学校招募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新加坡国际学校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营业部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董高峰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学生、家长、老师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步行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B3、B4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副组长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9:20~9:35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德威国际学校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营业部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  </a:t>
                      </a:r>
                      <a:r>
                        <a:rPr lang="zh-CN" altLang="en-US" sz="160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晔</a:t>
                      </a:r>
                      <a:endParaRPr lang="en-US" altLang="zh-CN" sz="1600" u="none" strike="noStrike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学生、家长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44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校车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B5、B6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副组长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9:15~9:30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方洲小学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营业部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  </a:t>
                      </a:r>
                      <a:r>
                        <a:rPr lang="zh-CN" altLang="en-US" sz="160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晔</a:t>
                      </a:r>
                      <a:endParaRPr lang="en-US" altLang="zh-CN" sz="1600" u="none" strike="noStrike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fontAlgn="b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董高峰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学生、老师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209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班车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A3~A10、B1、B2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副组长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9:10~9:35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社区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周边居民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营业部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  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周边社区居民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自行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C1~C3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副组长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9:20~9:40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 rowSpan="2"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专卖店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出店店铺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招商部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张 慧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出店专卖店人员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自行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C4~C8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副组长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9:20~9:40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SC</a:t>
                      </a:r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营业部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浦 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9075">
                <a:tc rowSpan="2"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其他招募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永旺商业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AE</a:t>
                      </a:r>
                      <a:r>
                        <a:rPr lang="zh-CN" altLang="en-US" sz="160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店长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程懿婷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永旺人员招募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自行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9:30</a:t>
                      </a:r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自行至所在组长处集合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永旺永乐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AD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朱轶华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永乐人员招募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60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自行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56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合计：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60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563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76" y="5715661"/>
            <a:ext cx="899592" cy="11423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5715661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551723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专卖店参加人员计划于</a:t>
            </a:r>
            <a:r>
              <a:rPr lang="en-US" altLang="zh-CN" dirty="0" smtClean="0"/>
              <a:t>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5</a:t>
            </a:r>
            <a:r>
              <a:rPr lang="zh-CN" altLang="en-US" dirty="0" smtClean="0"/>
              <a:t>日进行再次通知：招商部和营业部负责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44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テンプレート2_all">
  <a:themeElements>
    <a:clrScheme name="テンプレート2_a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テンプレート2_all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テンプレート2_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EON0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EON01">
      <a:majorFont>
        <a:latin typeface="HGSGothicE"/>
        <a:ea typeface="HGSGothicE"/>
        <a:cs typeface=""/>
      </a:majorFont>
      <a:minorFont>
        <a:latin typeface="HGSGothicE"/>
        <a:ea typeface="HGSGothic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EON0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EON01">
      <a:majorFont>
        <a:latin typeface="HGSGothicE"/>
        <a:ea typeface="HGSGothicE"/>
        <a:cs typeface=""/>
      </a:majorFont>
      <a:minorFont>
        <a:latin typeface="HGSGothicE"/>
        <a:ea typeface="HGSGothic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テンプレート2_all">
  <a:themeElements>
    <a:clrScheme name="テンプレート2_a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テンプレート2_all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テンプレート2_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テンプレート2_all">
  <a:themeElements>
    <a:clrScheme name="テンプレート2_a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テンプレート2_all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テンプレート2_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テンプレート2_all">
  <a:themeElements>
    <a:clrScheme name="テンプレート2_a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テンプレート2_all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テンプレート2_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テンプレート2_al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テンプレート2_al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テンプレート2_all</Template>
  <TotalTime>26867</TotalTime>
  <Words>2510</Words>
  <Application>Microsoft Office PowerPoint</Application>
  <PresentationFormat>全屏显示(4:3)</PresentationFormat>
  <Paragraphs>656</Paragraphs>
  <Slides>35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テンプレート2_all</vt:lpstr>
      <vt:lpstr>AEON01</vt:lpstr>
      <vt:lpstr>1_AEON01</vt:lpstr>
      <vt:lpstr>1_テンプレート2_all</vt:lpstr>
      <vt:lpstr>2_テンプレート2_all</vt:lpstr>
      <vt:lpstr>Office 主题​​</vt:lpstr>
      <vt:lpstr>3_テンプレート2_all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植树节招募进度</vt:lpstr>
      <vt:lpstr>PowerPoint 演示文稿</vt:lpstr>
      <vt:lpstr>PowerPoint 演示文稿</vt:lpstr>
      <vt:lpstr>PowerPoint 演示文稿</vt:lpstr>
      <vt:lpstr>PowerPoint 演示文稿</vt:lpstr>
      <vt:lpstr>班车安排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メインタイトル</dc:title>
  <dc:creator>hirom</dc:creator>
  <cp:lastModifiedBy>董高峰</cp:lastModifiedBy>
  <cp:revision>908</cp:revision>
  <cp:lastPrinted>2015-05-04T10:15:20Z</cp:lastPrinted>
  <dcterms:created xsi:type="dcterms:W3CDTF">2007-10-05T06:24:03Z</dcterms:created>
  <dcterms:modified xsi:type="dcterms:W3CDTF">2015-05-04T10:55:20Z</dcterms:modified>
</cp:coreProperties>
</file>