
<file path=[Content_Types].xml><?xml version="1.0" encoding="utf-8"?>
<Types xmlns="http://schemas.openxmlformats.org/package/2006/content-types">
  <Default Extension="jpeg" ContentType="image/jpeg"/>
  <Default Extension="xlsx" ContentType="application/vnd.openxmlformats-officedocument.spreadsheetml.sheet"/>
  <Default Extension="wdp" ContentType="image/vnd.ms-photo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harts/chart1.xml" ContentType="application/vnd.openxmlformats-officedocument.drawingml.chart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3"/>
    <p:sldId id="257" r:id="rId4"/>
    <p:sldId id="258" r:id="rId5"/>
    <p:sldId id="261" r:id="rId6"/>
    <p:sldId id="262" r:id="rId7"/>
    <p:sldId id="263" r:id="rId8"/>
  </p:sldIdLst>
  <p:sldSz cx="9144000" cy="5143500" type="screen16x9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25291"/>
    <a:srgbClr val="FFDE00"/>
    <a:srgbClr val="02000B"/>
    <a:srgbClr val="005AAB"/>
    <a:srgbClr val="0083FA"/>
    <a:srgbClr val="FF5E48"/>
    <a:srgbClr val="002228"/>
    <a:srgbClr val="AC5118"/>
    <a:srgbClr val="595245"/>
    <a:srgbClr val="3D38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9319" autoAdjust="0"/>
  </p:normalViewPr>
  <p:slideViewPr>
    <p:cSldViewPr>
      <p:cViewPr varScale="1">
        <p:scale>
          <a:sx n="71" d="100"/>
          <a:sy n="71" d="100"/>
        </p:scale>
        <p:origin x="-108" y="-426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notesMaster" Target="notesMasters/notesMaster1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2" Type="http://schemas.openxmlformats.org/officeDocument/2006/relationships/tableStyles" Target="tableStyles.xml"/><Relationship Id="rId11" Type="http://schemas.openxmlformats.org/officeDocument/2006/relationships/viewProps" Target="viewProps.xml"/><Relationship Id="rId10" Type="http://schemas.openxmlformats.org/officeDocument/2006/relationships/presProps" Target="presProps.xml"/><Relationship Id="rId1" Type="http://schemas.openxmlformats.org/officeDocument/2006/relationships/slideMaster" Target="slideMasters/slide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Workbook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vertOverflow="ellipsis" anchor="ctr" anchorCtr="1"/>
          <a:lstStyle/>
          <a:p>
            <a:pPr algn="ctr">
              <a:defRPr sz="1700" b="1">
                <a:solidFill>
                  <a:srgbClr val="123555"/>
                </a:solidFill>
                <a:latin typeface="+mn-lt"/>
                <a:ea typeface="+mn-ea"/>
                <a:cs typeface="+mn-cs"/>
              </a:defRPr>
            </a:pPr>
            <a:r>
              <a:rPr lang="en-US" altLang="zh-CN" dirty="0" smtClean="0"/>
              <a:t>2014</a:t>
            </a:r>
            <a:r>
              <a:rPr lang="zh-CN" altLang="en-US" dirty="0" smtClean="0"/>
              <a:t>年全年销售情况统计</a:t>
            </a:r>
            <a:endParaRPr lang="zh-CN" altLang="en-US" dirty="0"/>
          </a:p>
        </c:rich>
      </c:tx>
      <c:layout>
        <c:manualLayout>
          <c:xMode val="edge"/>
          <c:yMode val="edge"/>
          <c:x val="0.225486751472059"/>
          <c:y val="0"/>
        </c:manualLayout>
      </c:layout>
      <c:overlay val="0"/>
      <c:spPr>
        <a:noFill/>
        <a:ln>
          <a:noFill/>
        </a:ln>
        <a:effectLst/>
      </c:sp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A产品</c:v>
                </c:pt>
              </c:strCache>
            </c:strRef>
          </c:tx>
          <c:spPr>
            <a:solidFill>
              <a:srgbClr val="025291"/>
            </a:solidFill>
            <a:ln>
              <a:noFill/>
            </a:ln>
            <a:effectLst/>
          </c:spPr>
          <c:invertIfNegative val="0"/>
          <c:dLbls>
            <c:numFmt formatCode="General" sourceLinked="1"/>
            <c:txPr>
              <a:bodyPr rot="0" spcFirstLastPara="0" vertOverflow="ellipsis" horzOverflow="overflow" vert="horz" wrap="square" anchor="ctr" anchorCtr="1"/>
              <a:lstStyle/>
              <a:p>
                <a:pPr>
                  <a:defRPr sz="1700" b="0">
                    <a:solidFill>
                      <a:srgbClr val="123555"/>
                    </a:solidFill>
                    <a:latin typeface="+mn-lt"/>
                    <a:ea typeface="+mn-ea"/>
                    <a:cs typeface="+mn-cs"/>
                  </a:defRPr>
                </a:pPr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  <c15:leaderLines>
                  <c:spPr>
                    <a:noFill/>
                    <a:ln w="9525" cap="flat" cmpd="sng" algn="ctr">
                      <a:solidFill>
                        <a:schemeClr val="tx1"/>
                      </a:solidFill>
                      <a:prstDash val="solid"/>
                    </a:ln>
                    <a:effectLst/>
                  </c:spPr>
                </c15:leaderLines>
              </c:ext>
            </c:extLst>
          </c:dLbls>
          <c:cat>
            <c:strRef>
              <c:f>Sheet1!$A$2:$A$4</c:f>
              <c:strCache>
                <c:ptCount val="3"/>
                <c:pt idx="0">
                  <c:v>销售1组</c:v>
                </c:pt>
                <c:pt idx="1">
                  <c:v>销售2组</c:v>
                </c:pt>
                <c:pt idx="2">
                  <c:v>销售3组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 c:formatCode="General">
                  <c:v>60</c:v>
                </c:pt>
                <c:pt idx="1" c:formatCode="General">
                  <c:v>80</c:v>
                </c:pt>
                <c:pt idx="2" c:formatCode="General">
                  <c:v>75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B产品</c:v>
                </c:pt>
              </c:strCache>
            </c:strRef>
          </c:tx>
          <c:spPr>
            <a:solidFill>
              <a:srgbClr val="FFC000"/>
            </a:solidFill>
            <a:ln>
              <a:noFill/>
            </a:ln>
            <a:effectLst/>
          </c:spPr>
          <c:invertIfNegative val="0"/>
          <c:dLbls>
            <c:numFmt formatCode="General" sourceLinked="1"/>
            <c:txPr>
              <a:bodyPr rot="0" spcFirstLastPara="0" vertOverflow="ellipsis" horzOverflow="overflow" vert="horz" wrap="square" anchor="ctr" anchorCtr="1"/>
              <a:lstStyle/>
              <a:p>
                <a:pPr>
                  <a:defRPr sz="1700" b="0">
                    <a:solidFill>
                      <a:srgbClr val="123555"/>
                    </a:solidFill>
                    <a:latin typeface="+mn-lt"/>
                    <a:ea typeface="+mn-ea"/>
                    <a:cs typeface="+mn-cs"/>
                  </a:defRPr>
                </a:pPr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  <c15:leaderLines>
                  <c:spPr>
                    <a:noFill/>
                    <a:ln w="9525" cap="flat" cmpd="sng" algn="ctr">
                      <a:solidFill>
                        <a:schemeClr val="tx1"/>
                      </a:solidFill>
                      <a:prstDash val="solid"/>
                    </a:ln>
                    <a:effectLst/>
                  </c:spPr>
                </c15:leaderLines>
              </c:ext>
            </c:extLst>
          </c:dLbls>
          <c:cat>
            <c:strRef>
              <c:f>Sheet1!$A$2:$A$4</c:f>
              <c:strCache>
                <c:ptCount val="3"/>
                <c:pt idx="0">
                  <c:v>销售1组</c:v>
                </c:pt>
                <c:pt idx="1">
                  <c:v>销售2组</c:v>
                </c:pt>
                <c:pt idx="2">
                  <c:v>销售3组</c:v>
                </c:pt>
              </c:strCache>
            </c:strRef>
          </c:cat>
          <c:val>
            <c:numRef>
              <c:f>Sheet1!$C$2:$C$4</c:f>
              <c:numCache>
                <c:formatCode>General</c:formatCode>
                <c:ptCount val="3"/>
                <c:pt idx="0" c:formatCode="General">
                  <c:v>20</c:v>
                </c:pt>
                <c:pt idx="1" c:formatCode="General">
                  <c:v>10</c:v>
                </c:pt>
                <c:pt idx="2" c:formatCode="General">
                  <c:v>50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C产品</c:v>
                </c:pt>
              </c:strCache>
            </c:strRef>
          </c:tx>
          <c:spPr>
            <a:solidFill>
              <a:srgbClr val="D1494E"/>
            </a:solidFill>
            <a:ln>
              <a:noFill/>
            </a:ln>
            <a:effectLst/>
          </c:spPr>
          <c:invertIfNegative val="0"/>
          <c:dLbls>
            <c:numFmt formatCode="General" sourceLinked="1"/>
            <c:txPr>
              <a:bodyPr rot="0" spcFirstLastPara="0" vertOverflow="ellipsis" horzOverflow="overflow" vert="horz" wrap="square" anchor="ctr" anchorCtr="1"/>
              <a:lstStyle/>
              <a:p>
                <a:pPr>
                  <a:defRPr sz="1700" b="0">
                    <a:solidFill>
                      <a:srgbClr val="123555"/>
                    </a:solidFill>
                    <a:latin typeface="+mn-lt"/>
                    <a:ea typeface="+mn-ea"/>
                    <a:cs typeface="+mn-cs"/>
                  </a:defRPr>
                </a:pPr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  <c15:leaderLines>
                  <c:spPr>
                    <a:noFill/>
                    <a:ln w="9525" cap="flat" cmpd="sng" algn="ctr">
                      <a:solidFill>
                        <a:schemeClr val="tx1"/>
                      </a:solidFill>
                      <a:prstDash val="solid"/>
                    </a:ln>
                    <a:effectLst/>
                  </c:spPr>
                </c15:leaderLines>
              </c:ext>
            </c:extLst>
          </c:dLbls>
          <c:cat>
            <c:strRef>
              <c:f>Sheet1!$A$2:$A$4</c:f>
              <c:strCache>
                <c:ptCount val="3"/>
                <c:pt idx="0">
                  <c:v>销售1组</c:v>
                </c:pt>
                <c:pt idx="1">
                  <c:v>销售2组</c:v>
                </c:pt>
                <c:pt idx="2">
                  <c:v>销售3组</c:v>
                </c:pt>
              </c:strCache>
            </c:strRef>
          </c:cat>
          <c:val>
            <c:numRef>
              <c:f>Sheet1!$D$2:$D$4</c:f>
              <c:numCache>
                <c:formatCode>General</c:formatCode>
                <c:ptCount val="3"/>
                <c:pt idx="0" c:formatCode="General">
                  <c:v>20</c:v>
                </c:pt>
                <c:pt idx="1" c:formatCode="General">
                  <c:v>10</c:v>
                </c:pt>
                <c:pt idx="2" c:formatCode="General">
                  <c:v>40</c:v>
                </c:pt>
              </c:numCache>
            </c:numRef>
          </c:val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50"/>
        <c:overlap val="-25"/>
        <c:axId val="214062976"/>
        <c:axId val="214093824"/>
      </c:barChart>
      <c:catAx>
        <c:axId val="21406297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solidFill>
              <a:schemeClr val="tx1">
                <a:lumMod val="50000"/>
                <a:lumOff val="50000"/>
              </a:schemeClr>
            </a:solidFill>
          </a:ln>
          <a:effectLst/>
        </c:spPr>
        <c:txPr>
          <a:bodyPr rot="0" spcFirstLastPara="0" vertOverflow="ellipsis" horzOverflow="overflow" vert="horz" wrap="square" anchor="ctr" anchorCtr="1"/>
          <a:lstStyle/>
          <a:p>
            <a:pPr>
              <a:defRPr sz="1700" b="0" baseline="0">
                <a:solidFill>
                  <a:schemeClr val="tx1">
                    <a:lumMod val="90000"/>
                    <a:lumOff val="10000"/>
                  </a:schemeClr>
                </a:solidFill>
                <a:ea typeface="微软雅黑" pitchFamily="34" charset="-122"/>
              </a:defRPr>
            </a:pPr>
          </a:p>
        </c:txPr>
        <c:crossAx val="214093824"/>
        <c:crosses val="autoZero"/>
        <c:auto val="1"/>
        <c:lblAlgn val="ctr"/>
        <c:lblOffset val="100"/>
        <c:tickMarkSkip val="1"/>
        <c:noMultiLvlLbl val="0"/>
      </c:catAx>
      <c:valAx>
        <c:axId val="214093824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one"/>
        <c:spPr>
          <a:noFill/>
          <a:ln>
            <a:solidFill>
              <a:schemeClr val="tx1">
                <a:lumMod val="50000"/>
                <a:lumOff val="50000"/>
              </a:schemeClr>
            </a:solidFill>
          </a:ln>
          <a:effectLst/>
        </c:spPr>
        <c:txPr>
          <a:bodyPr rot="-60000000" spcFirstLastPara="0" vertOverflow="ellipsis" horzOverflow="overflow" vert="horz" wrap="square" anchor="ctr" anchorCtr="1"/>
          <a:lstStyle/>
          <a:p>
            <a:pPr>
              <a:defRPr sz="1700" b="0">
                <a:solidFill>
                  <a:srgbClr val="123555"/>
                </a:solidFill>
                <a:latin typeface="+mn-lt"/>
                <a:ea typeface="+mn-ea"/>
                <a:cs typeface="+mn-cs"/>
              </a:defRPr>
            </a:pPr>
          </a:p>
        </c:txPr>
        <c:crossAx val="21406297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layout/>
      <c:overlay val="0"/>
      <c:spPr>
        <a:noFill/>
        <a:ln>
          <a:noFill/>
        </a:ln>
        <a:effectLst/>
      </c:spPr>
      <c:txPr>
        <a:bodyPr rot="0" spcFirstLastPara="0" vertOverflow="ellipsis" horzOverflow="overflow" vert="horz" wrap="square" anchor="ctr" anchorCtr="1"/>
        <a:lstStyle/>
        <a:p>
          <a:pPr>
            <a:defRPr sz="1700" b="0">
              <a:solidFill>
                <a:srgbClr val="123555"/>
              </a:solidFill>
              <a:latin typeface="+mn-lt"/>
              <a:ea typeface="+mn-ea"/>
              <a:cs typeface="+mn-cs"/>
            </a:defRPr>
          </a:pPr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 rot="0" spcFirstLastPara="0" vertOverflow="ellipsis" horzOverflow="overflow" vert="horz" wrap="square" anchor="ctr" anchorCtr="1"/>
    <a:lstStyle/>
    <a:p>
      <a:pPr>
        <a:defRPr lang="zh-CN" sz="1700" baseline="0">
          <a:solidFill>
            <a:srgbClr val="123555"/>
          </a:solidFill>
        </a:defRPr>
      </a:pPr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9F09E2-FEBE-4BC5-A6E9-676FFEAAAEB6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0CB714F-5113-4431-A3B2-8456A0BD3464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chart" Target="../charts/chart1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.xml"/><Relationship Id="rId7" Type="http://schemas.microsoft.com/office/2007/relationships/hdphoto" Target="../media/hdphoto2.wdp"/><Relationship Id="rId6" Type="http://schemas.openxmlformats.org/officeDocument/2006/relationships/image" Target="../media/image7.png"/><Relationship Id="rId5" Type="http://schemas.microsoft.com/office/2007/relationships/hdphoto" Target="../media/hdphoto1.wdp"/><Relationship Id="rId4" Type="http://schemas.openxmlformats.org/officeDocument/2006/relationships/image" Target="../media/image6.png"/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等腰三角形 20"/>
          <p:cNvSpPr/>
          <p:nvPr/>
        </p:nvSpPr>
        <p:spPr>
          <a:xfrm rot="16200000">
            <a:off x="7929332" y="3329761"/>
            <a:ext cx="1191479" cy="1281406"/>
          </a:xfrm>
          <a:prstGeom prst="triangle">
            <a:avLst>
              <a:gd name="adj" fmla="val 0"/>
            </a:avLst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矩形 19"/>
          <p:cNvSpPr/>
          <p:nvPr/>
        </p:nvSpPr>
        <p:spPr>
          <a:xfrm>
            <a:off x="-14740" y="4465730"/>
            <a:ext cx="9180512" cy="483518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等腰三角形 18"/>
          <p:cNvSpPr/>
          <p:nvPr/>
        </p:nvSpPr>
        <p:spPr>
          <a:xfrm rot="16200000">
            <a:off x="7929332" y="3473777"/>
            <a:ext cx="1191479" cy="1281406"/>
          </a:xfrm>
          <a:prstGeom prst="triangle">
            <a:avLst>
              <a:gd name="adj" fmla="val 0"/>
            </a:avLst>
          </a:prstGeom>
          <a:solidFill>
            <a:srgbClr val="FFDE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矩形 16"/>
          <p:cNvSpPr/>
          <p:nvPr/>
        </p:nvSpPr>
        <p:spPr>
          <a:xfrm>
            <a:off x="-10886" y="4569162"/>
            <a:ext cx="9180512" cy="483518"/>
          </a:xfrm>
          <a:prstGeom prst="rect">
            <a:avLst/>
          </a:prstGeom>
          <a:solidFill>
            <a:srgbClr val="FFDE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等腰三角形 15"/>
          <p:cNvSpPr/>
          <p:nvPr/>
        </p:nvSpPr>
        <p:spPr>
          <a:xfrm rot="5400000">
            <a:off x="19338" y="549104"/>
            <a:ext cx="1191479" cy="1281406"/>
          </a:xfrm>
          <a:prstGeom prst="triangle">
            <a:avLst>
              <a:gd name="adj" fmla="val 0"/>
            </a:avLst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-25626" y="206826"/>
            <a:ext cx="9180512" cy="483518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等腰三角形 13"/>
          <p:cNvSpPr/>
          <p:nvPr/>
        </p:nvSpPr>
        <p:spPr>
          <a:xfrm rot="5400000">
            <a:off x="30224" y="374932"/>
            <a:ext cx="1191479" cy="1281406"/>
          </a:xfrm>
          <a:prstGeom prst="triangle">
            <a:avLst>
              <a:gd name="adj" fmla="val 0"/>
            </a:avLst>
          </a:prstGeom>
          <a:solidFill>
            <a:srgbClr val="FFDE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矩形 12"/>
          <p:cNvSpPr/>
          <p:nvPr/>
        </p:nvSpPr>
        <p:spPr>
          <a:xfrm>
            <a:off x="-25626" y="87084"/>
            <a:ext cx="9180512" cy="483518"/>
          </a:xfrm>
          <a:prstGeom prst="rect">
            <a:avLst/>
          </a:prstGeom>
          <a:solidFill>
            <a:srgbClr val="FFDE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-21772" y="0"/>
            <a:ext cx="9180512" cy="483518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等腰三角形 4"/>
          <p:cNvSpPr/>
          <p:nvPr/>
        </p:nvSpPr>
        <p:spPr>
          <a:xfrm rot="5400000">
            <a:off x="23191" y="255190"/>
            <a:ext cx="1191479" cy="1281406"/>
          </a:xfrm>
          <a:prstGeom prst="triangle">
            <a:avLst>
              <a:gd name="adj" fmla="val 0"/>
            </a:avLst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-14740" y="4680520"/>
            <a:ext cx="9180512" cy="483518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等腰三角形 6"/>
          <p:cNvSpPr/>
          <p:nvPr/>
        </p:nvSpPr>
        <p:spPr>
          <a:xfrm rot="16200000">
            <a:off x="7931563" y="3639563"/>
            <a:ext cx="1191479" cy="1281406"/>
          </a:xfrm>
          <a:prstGeom prst="triangle">
            <a:avLst>
              <a:gd name="adj" fmla="val 0"/>
            </a:avLst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弦形 8"/>
          <p:cNvSpPr/>
          <p:nvPr/>
        </p:nvSpPr>
        <p:spPr>
          <a:xfrm rot="5400000">
            <a:off x="4323337" y="4893603"/>
            <a:ext cx="458592" cy="514326"/>
          </a:xfrm>
          <a:prstGeom prst="chord">
            <a:avLst>
              <a:gd name="adj1" fmla="val 5375213"/>
              <a:gd name="adj2" fmla="val 16200000"/>
            </a:avLst>
          </a:prstGeom>
          <a:pattFill prst="pct5">
            <a:fgClr>
              <a:schemeClr val="accent1"/>
            </a:fgClr>
            <a:bgClr>
              <a:schemeClr val="bg1"/>
            </a:bgClr>
          </a:patt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TextBox 10"/>
          <p:cNvSpPr txBox="1"/>
          <p:nvPr/>
        </p:nvSpPr>
        <p:spPr>
          <a:xfrm>
            <a:off x="0" y="2211710"/>
            <a:ext cx="9100456" cy="874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800" b="1" dirty="0" smtClean="0">
                <a:solidFill>
                  <a:schemeClr val="accent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2016</a:t>
            </a:r>
            <a:r>
              <a:rPr lang="zh-CN" altLang="en-US" sz="4800" b="1" dirty="0" smtClean="0">
                <a:solidFill>
                  <a:schemeClr val="accent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年工作计划</a:t>
            </a:r>
            <a:endParaRPr lang="zh-CN" altLang="en-US" sz="4800" b="1" dirty="0">
              <a:solidFill>
                <a:schemeClr val="accent1">
                  <a:lumMod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7480784" y="10886"/>
            <a:ext cx="16196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2400" dirty="0" smtClean="0">
                <a:solidFill>
                  <a:srgbClr val="FFFF00"/>
                </a:solidFill>
                <a:latin typeface="微软雅黑" pitchFamily="34" charset="-122"/>
                <a:ea typeface="微软雅黑" pitchFamily="34" charset="-122"/>
              </a:rPr>
              <a:t>LOGO</a:t>
            </a:r>
            <a:endParaRPr lang="zh-CN" altLang="en-US" sz="2400" dirty="0">
              <a:solidFill>
                <a:srgbClr val="FFFF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5" name="圆角矩形 24"/>
          <p:cNvSpPr/>
          <p:nvPr/>
        </p:nvSpPr>
        <p:spPr>
          <a:xfrm>
            <a:off x="7903679" y="1642853"/>
            <a:ext cx="473135" cy="550686"/>
          </a:xfrm>
          <a:prstGeom prst="roundRect">
            <a:avLst/>
          </a:prstGeom>
          <a:noFill/>
          <a:ln w="762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圆角矩形 25"/>
          <p:cNvSpPr/>
          <p:nvPr/>
        </p:nvSpPr>
        <p:spPr>
          <a:xfrm>
            <a:off x="7647800" y="1390787"/>
            <a:ext cx="473135" cy="550686"/>
          </a:xfrm>
          <a:prstGeom prst="roundRect">
            <a:avLst/>
          </a:prstGeom>
          <a:noFill/>
          <a:ln w="76200">
            <a:solidFill>
              <a:srgbClr val="FFDE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圆角矩形 26"/>
          <p:cNvSpPr/>
          <p:nvPr/>
        </p:nvSpPr>
        <p:spPr>
          <a:xfrm>
            <a:off x="939447" y="3245200"/>
            <a:ext cx="473135" cy="550686"/>
          </a:xfrm>
          <a:prstGeom prst="roundRect">
            <a:avLst/>
          </a:prstGeom>
          <a:noFill/>
          <a:ln w="762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圆角矩形 27"/>
          <p:cNvSpPr/>
          <p:nvPr/>
        </p:nvSpPr>
        <p:spPr>
          <a:xfrm>
            <a:off x="683568" y="2993134"/>
            <a:ext cx="473135" cy="550686"/>
          </a:xfrm>
          <a:prstGeom prst="roundRect">
            <a:avLst/>
          </a:prstGeom>
          <a:noFill/>
          <a:ln w="76200">
            <a:solidFill>
              <a:srgbClr val="FFDE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组合 30"/>
          <p:cNvGrpSpPr/>
          <p:nvPr/>
        </p:nvGrpSpPr>
        <p:grpSpPr>
          <a:xfrm>
            <a:off x="1475656" y="1408736"/>
            <a:ext cx="1440160" cy="2603174"/>
            <a:chOff x="971600" y="1408736"/>
            <a:chExt cx="1440160" cy="2603174"/>
          </a:xfrm>
        </p:grpSpPr>
        <p:sp>
          <p:nvSpPr>
            <p:cNvPr id="29" name="饼形 28"/>
            <p:cNvSpPr/>
            <p:nvPr/>
          </p:nvSpPr>
          <p:spPr>
            <a:xfrm rot="5400000">
              <a:off x="1248747" y="1452280"/>
              <a:ext cx="864096" cy="864096"/>
            </a:xfrm>
            <a:prstGeom prst="pie">
              <a:avLst>
                <a:gd name="adj1" fmla="val 5427377"/>
                <a:gd name="adj2" fmla="val 16200000"/>
              </a:avLst>
            </a:prstGeom>
            <a:noFill/>
            <a:ln w="38100">
              <a:solidFill>
                <a:srgbClr val="02529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grpSp>
          <p:nvGrpSpPr>
            <p:cNvPr id="28" name="组合 27"/>
            <p:cNvGrpSpPr/>
            <p:nvPr/>
          </p:nvGrpSpPr>
          <p:grpSpPr>
            <a:xfrm>
              <a:off x="971600" y="1408736"/>
              <a:ext cx="1440160" cy="2603174"/>
              <a:chOff x="971600" y="1408736"/>
              <a:chExt cx="1440160" cy="2603174"/>
            </a:xfrm>
          </p:grpSpPr>
          <p:sp>
            <p:nvSpPr>
              <p:cNvPr id="20" name="矩形 19"/>
              <p:cNvSpPr/>
              <p:nvPr/>
            </p:nvSpPr>
            <p:spPr>
              <a:xfrm>
                <a:off x="971600" y="1851670"/>
                <a:ext cx="1440160" cy="2160240"/>
              </a:xfrm>
              <a:prstGeom prst="rect">
                <a:avLst/>
              </a:prstGeom>
              <a:solidFill>
                <a:srgbClr val="02529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" name="圆角矩形 25"/>
              <p:cNvSpPr/>
              <p:nvPr/>
            </p:nvSpPr>
            <p:spPr>
              <a:xfrm>
                <a:off x="1043608" y="2377498"/>
                <a:ext cx="1296144" cy="1490396"/>
              </a:xfrm>
              <a:prstGeom prst="roundRect">
                <a:avLst/>
              </a:prstGeom>
              <a:pattFill prst="pct5">
                <a:fgClr>
                  <a:schemeClr val="accent1"/>
                </a:fgClr>
                <a:bgClr>
                  <a:schemeClr val="bg1"/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7" name="TextBox 26"/>
              <p:cNvSpPr txBox="1"/>
              <p:nvPr/>
            </p:nvSpPr>
            <p:spPr>
              <a:xfrm>
                <a:off x="1065380" y="2410156"/>
                <a:ext cx="1296144" cy="160043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1400" dirty="0" smtClean="0">
                    <a:latin typeface="微软雅黑" pitchFamily="34" charset="-122"/>
                    <a:ea typeface="微软雅黑" pitchFamily="34" charset="-122"/>
                  </a:rPr>
                  <a:t>单击此处添加您的文字内容</a:t>
                </a:r>
                <a:endParaRPr lang="en-US" altLang="zh-CN" sz="1400" dirty="0" smtClean="0">
                  <a:latin typeface="微软雅黑" pitchFamily="34" charset="-122"/>
                  <a:ea typeface="微软雅黑" pitchFamily="34" charset="-122"/>
                </a:endParaRPr>
              </a:p>
              <a:p>
                <a:r>
                  <a:rPr lang="zh-CN" altLang="en-US" sz="1400" dirty="0">
                    <a:latin typeface="微软雅黑" pitchFamily="34" charset="-122"/>
                    <a:ea typeface="微软雅黑" pitchFamily="34" charset="-122"/>
                  </a:rPr>
                  <a:t>单击此处添加您的文字内容</a:t>
                </a:r>
                <a:endParaRPr lang="zh-CN" altLang="en-US" sz="1400" dirty="0">
                  <a:latin typeface="微软雅黑" pitchFamily="34" charset="-122"/>
                  <a:ea typeface="微软雅黑" pitchFamily="34" charset="-122"/>
                </a:endParaRPr>
              </a:p>
              <a:p>
                <a:r>
                  <a:rPr lang="zh-CN" altLang="en-US" sz="1400" dirty="0">
                    <a:latin typeface="微软雅黑" pitchFamily="34" charset="-122"/>
                    <a:ea typeface="微软雅黑" pitchFamily="34" charset="-122"/>
                  </a:rPr>
                  <a:t>单击此处添加您的文字内容</a:t>
                </a:r>
                <a:endParaRPr lang="zh-CN" altLang="en-US" sz="1400" dirty="0">
                  <a:latin typeface="微软雅黑" pitchFamily="34" charset="-122"/>
                  <a:ea typeface="微软雅黑" pitchFamily="34" charset="-122"/>
                </a:endParaRPr>
              </a:p>
              <a:p>
                <a:endParaRPr lang="zh-CN" altLang="en-US" sz="1400" dirty="0"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25" name="饼形 24"/>
              <p:cNvSpPr/>
              <p:nvPr/>
            </p:nvSpPr>
            <p:spPr>
              <a:xfrm rot="16200000">
                <a:off x="1247074" y="1421295"/>
                <a:ext cx="864095" cy="838977"/>
              </a:xfrm>
              <a:prstGeom prst="pie">
                <a:avLst>
                  <a:gd name="adj1" fmla="val 5422481"/>
                  <a:gd name="adj2" fmla="val 16251781"/>
                </a:avLst>
              </a:prstGeom>
              <a:pattFill prst="pct5">
                <a:fgClr>
                  <a:schemeClr val="accent1"/>
                </a:fgClr>
                <a:bgClr>
                  <a:schemeClr val="bg1"/>
                </a:bgClr>
              </a:patt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12" name="组合 11"/>
          <p:cNvGrpSpPr/>
          <p:nvPr/>
        </p:nvGrpSpPr>
        <p:grpSpPr>
          <a:xfrm>
            <a:off x="-36512" y="152400"/>
            <a:ext cx="9180512" cy="738890"/>
            <a:chOff x="-21772" y="0"/>
            <a:chExt cx="9180512" cy="738890"/>
          </a:xfrm>
          <a:solidFill>
            <a:schemeClr val="accent1">
              <a:lumMod val="50000"/>
            </a:schemeClr>
          </a:solidFill>
        </p:grpSpPr>
        <p:sp>
          <p:nvSpPr>
            <p:cNvPr id="13" name="矩形 12"/>
            <p:cNvSpPr/>
            <p:nvPr/>
          </p:nvSpPr>
          <p:spPr>
            <a:xfrm>
              <a:off x="-21772" y="0"/>
              <a:ext cx="9180512" cy="48351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等腰三角形 13"/>
            <p:cNvSpPr/>
            <p:nvPr/>
          </p:nvSpPr>
          <p:spPr>
            <a:xfrm rot="5400000">
              <a:off x="383233" y="-137511"/>
              <a:ext cx="471396" cy="1281406"/>
            </a:xfrm>
            <a:prstGeom prst="triangle">
              <a:avLst>
                <a:gd name="adj" fmla="val 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-36512" y="51470"/>
            <a:ext cx="9180512" cy="738890"/>
            <a:chOff x="-21772" y="0"/>
            <a:chExt cx="9180512" cy="738890"/>
          </a:xfrm>
          <a:solidFill>
            <a:srgbClr val="FFDE00"/>
          </a:solidFill>
        </p:grpSpPr>
        <p:sp>
          <p:nvSpPr>
            <p:cNvPr id="10" name="矩形 9"/>
            <p:cNvSpPr/>
            <p:nvPr/>
          </p:nvSpPr>
          <p:spPr>
            <a:xfrm>
              <a:off x="-21772" y="0"/>
              <a:ext cx="9180512" cy="48351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等腰三角形 10"/>
            <p:cNvSpPr/>
            <p:nvPr/>
          </p:nvSpPr>
          <p:spPr>
            <a:xfrm rot="5400000">
              <a:off x="383233" y="-137511"/>
              <a:ext cx="471396" cy="1281406"/>
            </a:xfrm>
            <a:prstGeom prst="triangle">
              <a:avLst>
                <a:gd name="adj" fmla="val 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-32658" y="0"/>
            <a:ext cx="9180512" cy="738890"/>
            <a:chOff x="-21772" y="0"/>
            <a:chExt cx="9180512" cy="738890"/>
          </a:xfrm>
          <a:solidFill>
            <a:schemeClr val="accent1">
              <a:lumMod val="50000"/>
            </a:schemeClr>
          </a:solidFill>
        </p:grpSpPr>
        <p:sp>
          <p:nvSpPr>
            <p:cNvPr id="4" name="矩形 3"/>
            <p:cNvSpPr/>
            <p:nvPr/>
          </p:nvSpPr>
          <p:spPr>
            <a:xfrm>
              <a:off x="-21772" y="0"/>
              <a:ext cx="9180512" cy="48351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等腰三角形 4"/>
            <p:cNvSpPr/>
            <p:nvPr/>
          </p:nvSpPr>
          <p:spPr>
            <a:xfrm rot="5400000">
              <a:off x="383233" y="-137511"/>
              <a:ext cx="471396" cy="1281406"/>
            </a:xfrm>
            <a:prstGeom prst="triangle">
              <a:avLst>
                <a:gd name="adj" fmla="val 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-2234" y="4587974"/>
            <a:ext cx="9182746" cy="748544"/>
            <a:chOff x="-14740" y="4587974"/>
            <a:chExt cx="9182746" cy="748544"/>
          </a:xfrm>
          <a:solidFill>
            <a:schemeClr val="accent1">
              <a:lumMod val="50000"/>
            </a:schemeClr>
          </a:solidFill>
        </p:grpSpPr>
        <p:sp>
          <p:nvSpPr>
            <p:cNvPr id="6" name="矩形 5"/>
            <p:cNvSpPr/>
            <p:nvPr/>
          </p:nvSpPr>
          <p:spPr>
            <a:xfrm>
              <a:off x="-14740" y="4876006"/>
              <a:ext cx="9180512" cy="28803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等腰三角形 6"/>
            <p:cNvSpPr/>
            <p:nvPr/>
          </p:nvSpPr>
          <p:spPr>
            <a:xfrm rot="16200000">
              <a:off x="8275275" y="4199299"/>
              <a:ext cx="504055" cy="1281406"/>
            </a:xfrm>
            <a:prstGeom prst="triangle">
              <a:avLst>
                <a:gd name="adj" fmla="val 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弦形 7"/>
            <p:cNvSpPr/>
            <p:nvPr/>
          </p:nvSpPr>
          <p:spPr>
            <a:xfrm rot="5400000">
              <a:off x="4381263" y="4899335"/>
              <a:ext cx="360040" cy="514326"/>
            </a:xfrm>
            <a:prstGeom prst="chord">
              <a:avLst>
                <a:gd name="adj1" fmla="val 5375213"/>
                <a:gd name="adj2" fmla="val 1620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9" name="TextBox 18"/>
          <p:cNvSpPr txBox="1"/>
          <p:nvPr/>
        </p:nvSpPr>
        <p:spPr>
          <a:xfrm>
            <a:off x="7480784" y="10886"/>
            <a:ext cx="16196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2400" dirty="0" smtClean="0">
                <a:solidFill>
                  <a:srgbClr val="FFFF00"/>
                </a:solidFill>
                <a:latin typeface="微软雅黑" pitchFamily="34" charset="-122"/>
                <a:ea typeface="微软雅黑" pitchFamily="34" charset="-122"/>
              </a:rPr>
              <a:t>LOGO</a:t>
            </a:r>
            <a:endParaRPr lang="zh-CN" altLang="en-US" sz="2400" dirty="0">
              <a:solidFill>
                <a:srgbClr val="FFFF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4" name="饼形 23"/>
          <p:cNvSpPr/>
          <p:nvPr/>
        </p:nvSpPr>
        <p:spPr>
          <a:xfrm rot="16200000">
            <a:off x="1756572" y="1426737"/>
            <a:ext cx="864096" cy="828092"/>
          </a:xfrm>
          <a:prstGeom prst="pie">
            <a:avLst>
              <a:gd name="adj1" fmla="val 5427377"/>
              <a:gd name="adj2" fmla="val 16200000"/>
            </a:avLst>
          </a:prstGeom>
          <a:solidFill>
            <a:srgbClr val="FFDE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1957940" y="1532721"/>
            <a:ext cx="4320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b="1" dirty="0" smtClean="0">
                <a:solidFill>
                  <a:srgbClr val="025291"/>
                </a:solidFill>
                <a:latin typeface="微软雅黑" pitchFamily="34" charset="-122"/>
                <a:ea typeface="微软雅黑" pitchFamily="34" charset="-122"/>
              </a:rPr>
              <a:t>1</a:t>
            </a:r>
            <a:endParaRPr lang="zh-CN" altLang="en-US" sz="3600" b="1" dirty="0">
              <a:solidFill>
                <a:srgbClr val="02529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33" name="组合 32"/>
          <p:cNvGrpSpPr/>
          <p:nvPr/>
        </p:nvGrpSpPr>
        <p:grpSpPr>
          <a:xfrm>
            <a:off x="3851920" y="1419623"/>
            <a:ext cx="1440160" cy="2603174"/>
            <a:chOff x="971600" y="1408736"/>
            <a:chExt cx="1440160" cy="2603174"/>
          </a:xfrm>
        </p:grpSpPr>
        <p:sp>
          <p:nvSpPr>
            <p:cNvPr id="34" name="饼形 33"/>
            <p:cNvSpPr/>
            <p:nvPr/>
          </p:nvSpPr>
          <p:spPr>
            <a:xfrm rot="5400000">
              <a:off x="1248747" y="1452280"/>
              <a:ext cx="864096" cy="864096"/>
            </a:xfrm>
            <a:prstGeom prst="pie">
              <a:avLst>
                <a:gd name="adj1" fmla="val 5427377"/>
                <a:gd name="adj2" fmla="val 16200000"/>
              </a:avLst>
            </a:prstGeom>
            <a:noFill/>
            <a:ln w="38100">
              <a:solidFill>
                <a:srgbClr val="02529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grpSp>
          <p:nvGrpSpPr>
            <p:cNvPr id="35" name="组合 34"/>
            <p:cNvGrpSpPr/>
            <p:nvPr/>
          </p:nvGrpSpPr>
          <p:grpSpPr>
            <a:xfrm>
              <a:off x="971600" y="1408736"/>
              <a:ext cx="1440160" cy="2603174"/>
              <a:chOff x="971600" y="1408736"/>
              <a:chExt cx="1440160" cy="2603174"/>
            </a:xfrm>
          </p:grpSpPr>
          <p:sp>
            <p:nvSpPr>
              <p:cNvPr id="36" name="矩形 35"/>
              <p:cNvSpPr/>
              <p:nvPr/>
            </p:nvSpPr>
            <p:spPr>
              <a:xfrm>
                <a:off x="971600" y="1851670"/>
                <a:ext cx="1440160" cy="2160240"/>
              </a:xfrm>
              <a:prstGeom prst="rect">
                <a:avLst/>
              </a:prstGeom>
              <a:solidFill>
                <a:srgbClr val="02529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7" name="圆角矩形 36"/>
              <p:cNvSpPr/>
              <p:nvPr/>
            </p:nvSpPr>
            <p:spPr>
              <a:xfrm>
                <a:off x="1043608" y="2377498"/>
                <a:ext cx="1296144" cy="1490396"/>
              </a:xfrm>
              <a:prstGeom prst="roundRect">
                <a:avLst/>
              </a:prstGeom>
              <a:pattFill prst="pct5">
                <a:fgClr>
                  <a:schemeClr val="accent1"/>
                </a:fgClr>
                <a:bgClr>
                  <a:schemeClr val="bg1"/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8" name="TextBox 37"/>
              <p:cNvSpPr txBox="1"/>
              <p:nvPr/>
            </p:nvSpPr>
            <p:spPr>
              <a:xfrm>
                <a:off x="1065380" y="2410156"/>
                <a:ext cx="1296144" cy="160043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1400" dirty="0" smtClean="0">
                    <a:latin typeface="微软雅黑" pitchFamily="34" charset="-122"/>
                    <a:ea typeface="微软雅黑" pitchFamily="34" charset="-122"/>
                  </a:rPr>
                  <a:t>单击此处添加您的文字内容</a:t>
                </a:r>
                <a:endParaRPr lang="en-US" altLang="zh-CN" sz="1400" dirty="0" smtClean="0">
                  <a:latin typeface="微软雅黑" pitchFamily="34" charset="-122"/>
                  <a:ea typeface="微软雅黑" pitchFamily="34" charset="-122"/>
                </a:endParaRPr>
              </a:p>
              <a:p>
                <a:r>
                  <a:rPr lang="zh-CN" altLang="en-US" sz="1400" dirty="0">
                    <a:latin typeface="微软雅黑" pitchFamily="34" charset="-122"/>
                    <a:ea typeface="微软雅黑" pitchFamily="34" charset="-122"/>
                  </a:rPr>
                  <a:t>单击此处添加您的文字内容</a:t>
                </a:r>
                <a:endParaRPr lang="zh-CN" altLang="en-US" sz="1400" dirty="0">
                  <a:latin typeface="微软雅黑" pitchFamily="34" charset="-122"/>
                  <a:ea typeface="微软雅黑" pitchFamily="34" charset="-122"/>
                </a:endParaRPr>
              </a:p>
              <a:p>
                <a:r>
                  <a:rPr lang="zh-CN" altLang="en-US" sz="1400" dirty="0">
                    <a:latin typeface="微软雅黑" pitchFamily="34" charset="-122"/>
                    <a:ea typeface="微软雅黑" pitchFamily="34" charset="-122"/>
                  </a:rPr>
                  <a:t>单击此处添加您的文字内容</a:t>
                </a:r>
                <a:endParaRPr lang="zh-CN" altLang="en-US" sz="1400" dirty="0">
                  <a:latin typeface="微软雅黑" pitchFamily="34" charset="-122"/>
                  <a:ea typeface="微软雅黑" pitchFamily="34" charset="-122"/>
                </a:endParaRPr>
              </a:p>
              <a:p>
                <a:endParaRPr lang="zh-CN" altLang="en-US" sz="1400" dirty="0"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39" name="饼形 38"/>
              <p:cNvSpPr/>
              <p:nvPr/>
            </p:nvSpPr>
            <p:spPr>
              <a:xfrm rot="16200000">
                <a:off x="1247074" y="1421295"/>
                <a:ext cx="864095" cy="838977"/>
              </a:xfrm>
              <a:prstGeom prst="pie">
                <a:avLst>
                  <a:gd name="adj1" fmla="val 5422481"/>
                  <a:gd name="adj2" fmla="val 16251781"/>
                </a:avLst>
              </a:prstGeom>
              <a:pattFill prst="pct5">
                <a:fgClr>
                  <a:schemeClr val="accent1"/>
                </a:fgClr>
                <a:bgClr>
                  <a:schemeClr val="bg1"/>
                </a:bgClr>
              </a:patt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</p:grpSp>
      </p:grpSp>
      <p:sp>
        <p:nvSpPr>
          <p:cNvPr id="40" name="饼形 39"/>
          <p:cNvSpPr/>
          <p:nvPr/>
        </p:nvSpPr>
        <p:spPr>
          <a:xfrm rot="16200000">
            <a:off x="4132836" y="1437624"/>
            <a:ext cx="864096" cy="828092"/>
          </a:xfrm>
          <a:prstGeom prst="pie">
            <a:avLst>
              <a:gd name="adj1" fmla="val 5427377"/>
              <a:gd name="adj2" fmla="val 16200000"/>
            </a:avLst>
          </a:prstGeom>
          <a:solidFill>
            <a:srgbClr val="FFDE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4334204" y="1543608"/>
            <a:ext cx="4320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b="1" dirty="0" smtClean="0">
                <a:solidFill>
                  <a:srgbClr val="025291"/>
                </a:solidFill>
                <a:latin typeface="微软雅黑" pitchFamily="34" charset="-122"/>
                <a:ea typeface="微软雅黑" pitchFamily="34" charset="-122"/>
              </a:rPr>
              <a:t>2</a:t>
            </a:r>
            <a:endParaRPr lang="zh-CN" altLang="en-US" sz="3600" b="1" dirty="0">
              <a:solidFill>
                <a:srgbClr val="02529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42" name="组合 41"/>
          <p:cNvGrpSpPr/>
          <p:nvPr/>
        </p:nvGrpSpPr>
        <p:grpSpPr>
          <a:xfrm>
            <a:off x="6228184" y="1419623"/>
            <a:ext cx="1440160" cy="2603174"/>
            <a:chOff x="971600" y="1408736"/>
            <a:chExt cx="1440160" cy="2603174"/>
          </a:xfrm>
        </p:grpSpPr>
        <p:sp>
          <p:nvSpPr>
            <p:cNvPr id="43" name="饼形 42"/>
            <p:cNvSpPr/>
            <p:nvPr/>
          </p:nvSpPr>
          <p:spPr>
            <a:xfrm rot="5400000">
              <a:off x="1248747" y="1452280"/>
              <a:ext cx="864096" cy="864096"/>
            </a:xfrm>
            <a:prstGeom prst="pie">
              <a:avLst>
                <a:gd name="adj1" fmla="val 5427377"/>
                <a:gd name="adj2" fmla="val 16200000"/>
              </a:avLst>
            </a:prstGeom>
            <a:noFill/>
            <a:ln w="38100">
              <a:solidFill>
                <a:srgbClr val="02529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grpSp>
          <p:nvGrpSpPr>
            <p:cNvPr id="44" name="组合 43"/>
            <p:cNvGrpSpPr/>
            <p:nvPr/>
          </p:nvGrpSpPr>
          <p:grpSpPr>
            <a:xfrm>
              <a:off x="971600" y="1408736"/>
              <a:ext cx="1440160" cy="2603174"/>
              <a:chOff x="971600" y="1408736"/>
              <a:chExt cx="1440160" cy="2603174"/>
            </a:xfrm>
          </p:grpSpPr>
          <p:sp>
            <p:nvSpPr>
              <p:cNvPr id="45" name="矩形 44"/>
              <p:cNvSpPr/>
              <p:nvPr/>
            </p:nvSpPr>
            <p:spPr>
              <a:xfrm>
                <a:off x="971600" y="1851670"/>
                <a:ext cx="1440160" cy="2160240"/>
              </a:xfrm>
              <a:prstGeom prst="rect">
                <a:avLst/>
              </a:prstGeom>
              <a:solidFill>
                <a:srgbClr val="02529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6" name="圆角矩形 45"/>
              <p:cNvSpPr/>
              <p:nvPr/>
            </p:nvSpPr>
            <p:spPr>
              <a:xfrm>
                <a:off x="1043608" y="2377498"/>
                <a:ext cx="1296144" cy="1490396"/>
              </a:xfrm>
              <a:prstGeom prst="roundRect">
                <a:avLst/>
              </a:prstGeom>
              <a:pattFill prst="pct5">
                <a:fgClr>
                  <a:schemeClr val="accent1"/>
                </a:fgClr>
                <a:bgClr>
                  <a:schemeClr val="bg1"/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7" name="TextBox 46"/>
              <p:cNvSpPr txBox="1"/>
              <p:nvPr/>
            </p:nvSpPr>
            <p:spPr>
              <a:xfrm>
                <a:off x="1065380" y="2410156"/>
                <a:ext cx="1296144" cy="160043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1400" dirty="0" smtClean="0">
                    <a:latin typeface="微软雅黑" pitchFamily="34" charset="-122"/>
                    <a:ea typeface="微软雅黑" pitchFamily="34" charset="-122"/>
                  </a:rPr>
                  <a:t>单击此处添加您的文字内容</a:t>
                </a:r>
                <a:endParaRPr lang="en-US" altLang="zh-CN" sz="1400" dirty="0" smtClean="0">
                  <a:latin typeface="微软雅黑" pitchFamily="34" charset="-122"/>
                  <a:ea typeface="微软雅黑" pitchFamily="34" charset="-122"/>
                </a:endParaRPr>
              </a:p>
              <a:p>
                <a:r>
                  <a:rPr lang="zh-CN" altLang="en-US" sz="1400" dirty="0">
                    <a:latin typeface="微软雅黑" pitchFamily="34" charset="-122"/>
                    <a:ea typeface="微软雅黑" pitchFamily="34" charset="-122"/>
                  </a:rPr>
                  <a:t>单击此处添加您的文字内容</a:t>
                </a:r>
                <a:endParaRPr lang="zh-CN" altLang="en-US" sz="1400" dirty="0">
                  <a:latin typeface="微软雅黑" pitchFamily="34" charset="-122"/>
                  <a:ea typeface="微软雅黑" pitchFamily="34" charset="-122"/>
                </a:endParaRPr>
              </a:p>
              <a:p>
                <a:r>
                  <a:rPr lang="zh-CN" altLang="en-US" sz="1400" dirty="0">
                    <a:latin typeface="微软雅黑" pitchFamily="34" charset="-122"/>
                    <a:ea typeface="微软雅黑" pitchFamily="34" charset="-122"/>
                  </a:rPr>
                  <a:t>单击此处添加您的文字内容</a:t>
                </a:r>
                <a:endParaRPr lang="zh-CN" altLang="en-US" sz="1400" dirty="0">
                  <a:latin typeface="微软雅黑" pitchFamily="34" charset="-122"/>
                  <a:ea typeface="微软雅黑" pitchFamily="34" charset="-122"/>
                </a:endParaRPr>
              </a:p>
              <a:p>
                <a:endParaRPr lang="zh-CN" altLang="en-US" sz="1400" dirty="0"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48" name="饼形 47"/>
              <p:cNvSpPr/>
              <p:nvPr/>
            </p:nvSpPr>
            <p:spPr>
              <a:xfrm rot="16200000">
                <a:off x="1247074" y="1421295"/>
                <a:ext cx="864095" cy="838977"/>
              </a:xfrm>
              <a:prstGeom prst="pie">
                <a:avLst>
                  <a:gd name="adj1" fmla="val 5422481"/>
                  <a:gd name="adj2" fmla="val 16251781"/>
                </a:avLst>
              </a:prstGeom>
              <a:pattFill prst="pct5">
                <a:fgClr>
                  <a:schemeClr val="accent1"/>
                </a:fgClr>
                <a:bgClr>
                  <a:schemeClr val="bg1"/>
                </a:bgClr>
              </a:patt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</p:grpSp>
      </p:grpSp>
      <p:sp>
        <p:nvSpPr>
          <p:cNvPr id="49" name="饼形 48"/>
          <p:cNvSpPr/>
          <p:nvPr/>
        </p:nvSpPr>
        <p:spPr>
          <a:xfrm rot="16200000">
            <a:off x="6509100" y="1437624"/>
            <a:ext cx="864096" cy="828092"/>
          </a:xfrm>
          <a:prstGeom prst="pie">
            <a:avLst>
              <a:gd name="adj1" fmla="val 5427377"/>
              <a:gd name="adj2" fmla="val 16200000"/>
            </a:avLst>
          </a:prstGeom>
          <a:solidFill>
            <a:srgbClr val="FFDE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6710468" y="1543608"/>
            <a:ext cx="4320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b="1" dirty="0" smtClean="0">
                <a:solidFill>
                  <a:srgbClr val="025291"/>
                </a:solidFill>
                <a:latin typeface="微软雅黑" pitchFamily="34" charset="-122"/>
                <a:ea typeface="微软雅黑" pitchFamily="34" charset="-122"/>
              </a:rPr>
              <a:t>3</a:t>
            </a:r>
            <a:endParaRPr lang="zh-CN" altLang="en-US" sz="3600" b="1" dirty="0">
              <a:solidFill>
                <a:srgbClr val="02529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-36512" y="21853"/>
            <a:ext cx="39604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solidFill>
                  <a:srgbClr val="FFFF00"/>
                </a:solidFill>
                <a:latin typeface="微软雅黑" pitchFamily="34" charset="-122"/>
                <a:ea typeface="微软雅黑" pitchFamily="34" charset="-122"/>
              </a:rPr>
              <a:t>一、单击此处添加您的标题</a:t>
            </a:r>
            <a:endParaRPr lang="zh-CN" altLang="en-US" sz="2400" dirty="0">
              <a:solidFill>
                <a:srgbClr val="FFFF00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"/>
                            </p:stCondLst>
                            <p:childTnLst>
                              <p:par>
                                <p:cTn id="4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32" grpId="0"/>
      <p:bldP spid="40" grpId="0" animBg="1"/>
      <p:bldP spid="41" grpId="0"/>
      <p:bldP spid="49" grpId="0" animBg="1"/>
      <p:bldP spid="5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组合 11"/>
          <p:cNvGrpSpPr/>
          <p:nvPr/>
        </p:nvGrpSpPr>
        <p:grpSpPr>
          <a:xfrm>
            <a:off x="-36512" y="152400"/>
            <a:ext cx="9180512" cy="738890"/>
            <a:chOff x="-21772" y="0"/>
            <a:chExt cx="9180512" cy="738890"/>
          </a:xfrm>
          <a:solidFill>
            <a:schemeClr val="accent1">
              <a:lumMod val="50000"/>
            </a:schemeClr>
          </a:solidFill>
        </p:grpSpPr>
        <p:sp>
          <p:nvSpPr>
            <p:cNvPr id="13" name="矩形 12"/>
            <p:cNvSpPr/>
            <p:nvPr/>
          </p:nvSpPr>
          <p:spPr>
            <a:xfrm>
              <a:off x="-21772" y="0"/>
              <a:ext cx="9180512" cy="48351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等腰三角形 13"/>
            <p:cNvSpPr/>
            <p:nvPr/>
          </p:nvSpPr>
          <p:spPr>
            <a:xfrm rot="5400000">
              <a:off x="383233" y="-137511"/>
              <a:ext cx="471396" cy="1281406"/>
            </a:xfrm>
            <a:prstGeom prst="triangle">
              <a:avLst>
                <a:gd name="adj" fmla="val 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-36512" y="51470"/>
            <a:ext cx="9180512" cy="738890"/>
            <a:chOff x="-21772" y="0"/>
            <a:chExt cx="9180512" cy="738890"/>
          </a:xfrm>
          <a:solidFill>
            <a:srgbClr val="FFDE00"/>
          </a:solidFill>
        </p:grpSpPr>
        <p:sp>
          <p:nvSpPr>
            <p:cNvPr id="10" name="矩形 9"/>
            <p:cNvSpPr/>
            <p:nvPr/>
          </p:nvSpPr>
          <p:spPr>
            <a:xfrm>
              <a:off x="-21772" y="0"/>
              <a:ext cx="9180512" cy="48351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等腰三角形 10"/>
            <p:cNvSpPr/>
            <p:nvPr/>
          </p:nvSpPr>
          <p:spPr>
            <a:xfrm rot="5400000">
              <a:off x="383233" y="-137511"/>
              <a:ext cx="471396" cy="1281406"/>
            </a:xfrm>
            <a:prstGeom prst="triangle">
              <a:avLst>
                <a:gd name="adj" fmla="val 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-32658" y="0"/>
            <a:ext cx="9180512" cy="738890"/>
            <a:chOff x="-21772" y="0"/>
            <a:chExt cx="9180512" cy="738890"/>
          </a:xfrm>
          <a:solidFill>
            <a:schemeClr val="accent1">
              <a:lumMod val="50000"/>
            </a:schemeClr>
          </a:solidFill>
        </p:grpSpPr>
        <p:sp>
          <p:nvSpPr>
            <p:cNvPr id="4" name="矩形 3"/>
            <p:cNvSpPr/>
            <p:nvPr/>
          </p:nvSpPr>
          <p:spPr>
            <a:xfrm>
              <a:off x="-21772" y="0"/>
              <a:ext cx="9180512" cy="48351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等腰三角形 4"/>
            <p:cNvSpPr/>
            <p:nvPr/>
          </p:nvSpPr>
          <p:spPr>
            <a:xfrm rot="5400000">
              <a:off x="383233" y="-137511"/>
              <a:ext cx="471396" cy="1281406"/>
            </a:xfrm>
            <a:prstGeom prst="triangle">
              <a:avLst>
                <a:gd name="adj" fmla="val 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-2234" y="4587974"/>
            <a:ext cx="9182746" cy="748544"/>
            <a:chOff x="-14740" y="4587974"/>
            <a:chExt cx="9182746" cy="748544"/>
          </a:xfrm>
          <a:solidFill>
            <a:schemeClr val="accent1">
              <a:lumMod val="50000"/>
            </a:schemeClr>
          </a:solidFill>
        </p:grpSpPr>
        <p:sp>
          <p:nvSpPr>
            <p:cNvPr id="6" name="矩形 5"/>
            <p:cNvSpPr/>
            <p:nvPr/>
          </p:nvSpPr>
          <p:spPr>
            <a:xfrm>
              <a:off x="-14740" y="4876006"/>
              <a:ext cx="9180512" cy="28803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等腰三角形 6"/>
            <p:cNvSpPr/>
            <p:nvPr/>
          </p:nvSpPr>
          <p:spPr>
            <a:xfrm rot="16200000">
              <a:off x="8275275" y="4199299"/>
              <a:ext cx="504055" cy="1281406"/>
            </a:xfrm>
            <a:prstGeom prst="triangle">
              <a:avLst>
                <a:gd name="adj" fmla="val 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弦形 7"/>
            <p:cNvSpPr/>
            <p:nvPr/>
          </p:nvSpPr>
          <p:spPr>
            <a:xfrm rot="5400000">
              <a:off x="4381263" y="4899335"/>
              <a:ext cx="360040" cy="514326"/>
            </a:xfrm>
            <a:prstGeom prst="chord">
              <a:avLst>
                <a:gd name="adj1" fmla="val 5375213"/>
                <a:gd name="adj2" fmla="val 1620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9" name="TextBox 18"/>
          <p:cNvSpPr txBox="1"/>
          <p:nvPr/>
        </p:nvSpPr>
        <p:spPr>
          <a:xfrm>
            <a:off x="7480784" y="10886"/>
            <a:ext cx="16196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2400" dirty="0" smtClean="0">
                <a:solidFill>
                  <a:srgbClr val="FFFF00"/>
                </a:solidFill>
                <a:latin typeface="微软雅黑" pitchFamily="34" charset="-122"/>
                <a:ea typeface="微软雅黑" pitchFamily="34" charset="-122"/>
              </a:rPr>
              <a:t>LOGO</a:t>
            </a:r>
            <a:endParaRPr lang="zh-CN" altLang="en-US" sz="2400" dirty="0">
              <a:solidFill>
                <a:srgbClr val="FFFF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1133194" y="1286492"/>
            <a:ext cx="1296144" cy="1739078"/>
            <a:chOff x="1104730" y="1131590"/>
            <a:chExt cx="1296144" cy="1739078"/>
          </a:xfrm>
        </p:grpSpPr>
        <p:sp>
          <p:nvSpPr>
            <p:cNvPr id="15" name="矩形 14"/>
            <p:cNvSpPr/>
            <p:nvPr/>
          </p:nvSpPr>
          <p:spPr>
            <a:xfrm>
              <a:off x="1115616" y="1131590"/>
              <a:ext cx="1217444" cy="1440160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1" name="饼形 50"/>
            <p:cNvSpPr/>
            <p:nvPr/>
          </p:nvSpPr>
          <p:spPr>
            <a:xfrm rot="5400000">
              <a:off x="1440500" y="2294604"/>
              <a:ext cx="576064" cy="576064"/>
            </a:xfrm>
            <a:prstGeom prst="pie">
              <a:avLst>
                <a:gd name="adj1" fmla="val 5427377"/>
                <a:gd name="adj2" fmla="val 16200000"/>
              </a:avLst>
            </a:prstGeom>
            <a:pattFill prst="pct5">
              <a:fgClr>
                <a:schemeClr val="accent1"/>
              </a:fgClr>
              <a:bgClr>
                <a:schemeClr val="bg1"/>
              </a:bgClr>
            </a:patt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1104730" y="1223287"/>
              <a:ext cx="1296144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400" dirty="0" smtClean="0">
                  <a:latin typeface="微软雅黑" pitchFamily="34" charset="-122"/>
                  <a:ea typeface="微软雅黑" pitchFamily="34" charset="-122"/>
                </a:rPr>
                <a:t>单击此处添加您的文字内容</a:t>
              </a:r>
              <a:endParaRPr lang="en-US" altLang="zh-CN" sz="1400" dirty="0" smtClean="0">
                <a:latin typeface="微软雅黑" pitchFamily="34" charset="-122"/>
                <a:ea typeface="微软雅黑" pitchFamily="34" charset="-122"/>
              </a:endParaRPr>
            </a:p>
            <a:p>
              <a:r>
                <a:rPr lang="zh-CN" altLang="en-US" sz="1400" dirty="0">
                  <a:latin typeface="微软雅黑" pitchFamily="34" charset="-122"/>
                  <a:ea typeface="微软雅黑" pitchFamily="34" charset="-122"/>
                </a:rPr>
                <a:t>单击此处添加您的文字</a:t>
              </a:r>
              <a:r>
                <a:rPr lang="zh-CN" altLang="en-US" sz="1400" dirty="0" smtClean="0">
                  <a:latin typeface="微软雅黑" pitchFamily="34" charset="-122"/>
                  <a:ea typeface="微软雅黑" pitchFamily="34" charset="-122"/>
                </a:rPr>
                <a:t>内容</a:t>
              </a:r>
              <a:endParaRPr lang="zh-CN" altLang="en-US" sz="1400" dirty="0"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62" name="组合 61"/>
          <p:cNvGrpSpPr/>
          <p:nvPr/>
        </p:nvGrpSpPr>
        <p:grpSpPr>
          <a:xfrm rot="10800000">
            <a:off x="1139886" y="2477969"/>
            <a:ext cx="1300338" cy="1739078"/>
            <a:chOff x="1032722" y="1131590"/>
            <a:chExt cx="1300338" cy="1739078"/>
          </a:xfrm>
        </p:grpSpPr>
        <p:sp>
          <p:nvSpPr>
            <p:cNvPr id="63" name="矩形 62"/>
            <p:cNvSpPr/>
            <p:nvPr/>
          </p:nvSpPr>
          <p:spPr>
            <a:xfrm>
              <a:off x="1115616" y="1131590"/>
              <a:ext cx="1217444" cy="1440160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4" name="饼形 63"/>
            <p:cNvSpPr/>
            <p:nvPr/>
          </p:nvSpPr>
          <p:spPr>
            <a:xfrm rot="5400000">
              <a:off x="1429614" y="2294604"/>
              <a:ext cx="576064" cy="576064"/>
            </a:xfrm>
            <a:prstGeom prst="pie">
              <a:avLst>
                <a:gd name="adj1" fmla="val 5427377"/>
                <a:gd name="adj2" fmla="val 16200000"/>
              </a:avLst>
            </a:prstGeom>
            <a:pattFill prst="pct5">
              <a:fgClr>
                <a:schemeClr val="accent1"/>
              </a:fgClr>
              <a:bgClr>
                <a:schemeClr val="bg1"/>
              </a:bgClr>
            </a:patt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65" name="TextBox 64"/>
            <p:cNvSpPr txBox="1"/>
            <p:nvPr/>
          </p:nvSpPr>
          <p:spPr>
            <a:xfrm rot="10800000">
              <a:off x="1032722" y="1223287"/>
              <a:ext cx="1296144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400" dirty="0" smtClean="0">
                  <a:latin typeface="微软雅黑" pitchFamily="34" charset="-122"/>
                  <a:ea typeface="微软雅黑" pitchFamily="34" charset="-122"/>
                </a:rPr>
                <a:t>单击此处添加您的文字内容</a:t>
              </a:r>
              <a:endParaRPr lang="en-US" altLang="zh-CN" sz="1400" dirty="0" smtClean="0">
                <a:latin typeface="微软雅黑" pitchFamily="34" charset="-122"/>
                <a:ea typeface="微软雅黑" pitchFamily="34" charset="-122"/>
              </a:endParaRPr>
            </a:p>
            <a:p>
              <a:r>
                <a:rPr lang="zh-CN" altLang="en-US" sz="1400" dirty="0">
                  <a:latin typeface="微软雅黑" pitchFamily="34" charset="-122"/>
                  <a:ea typeface="微软雅黑" pitchFamily="34" charset="-122"/>
                </a:rPr>
                <a:t>单击此处添加您的文字</a:t>
              </a:r>
              <a:r>
                <a:rPr lang="zh-CN" altLang="en-US" sz="1400" dirty="0" smtClean="0">
                  <a:latin typeface="微软雅黑" pitchFamily="34" charset="-122"/>
                  <a:ea typeface="微软雅黑" pitchFamily="34" charset="-122"/>
                </a:rPr>
                <a:t>内容</a:t>
              </a:r>
              <a:endParaRPr lang="zh-CN" altLang="en-US" sz="1400" dirty="0"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66" name="组合 65"/>
          <p:cNvGrpSpPr/>
          <p:nvPr/>
        </p:nvGrpSpPr>
        <p:grpSpPr>
          <a:xfrm>
            <a:off x="2966052" y="1286492"/>
            <a:ext cx="1296144" cy="1739078"/>
            <a:chOff x="1104730" y="1131590"/>
            <a:chExt cx="1296144" cy="1739078"/>
          </a:xfrm>
        </p:grpSpPr>
        <p:sp>
          <p:nvSpPr>
            <p:cNvPr id="67" name="矩形 66"/>
            <p:cNvSpPr/>
            <p:nvPr/>
          </p:nvSpPr>
          <p:spPr>
            <a:xfrm>
              <a:off x="1115616" y="1131590"/>
              <a:ext cx="1217444" cy="1440160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8" name="饼形 67"/>
            <p:cNvSpPr/>
            <p:nvPr/>
          </p:nvSpPr>
          <p:spPr>
            <a:xfrm rot="5400000">
              <a:off x="1440500" y="2294604"/>
              <a:ext cx="576064" cy="576064"/>
            </a:xfrm>
            <a:prstGeom prst="pie">
              <a:avLst>
                <a:gd name="adj1" fmla="val 5427377"/>
                <a:gd name="adj2" fmla="val 16200000"/>
              </a:avLst>
            </a:prstGeom>
            <a:pattFill prst="pct5">
              <a:fgClr>
                <a:schemeClr val="accent1"/>
              </a:fgClr>
              <a:bgClr>
                <a:schemeClr val="bg1"/>
              </a:bgClr>
            </a:patt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69" name="TextBox 68"/>
            <p:cNvSpPr txBox="1"/>
            <p:nvPr/>
          </p:nvSpPr>
          <p:spPr>
            <a:xfrm>
              <a:off x="1104730" y="1223287"/>
              <a:ext cx="1296144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400" dirty="0" smtClean="0">
                  <a:latin typeface="微软雅黑" pitchFamily="34" charset="-122"/>
                  <a:ea typeface="微软雅黑" pitchFamily="34" charset="-122"/>
                </a:rPr>
                <a:t>单击此处添加您的文字内容</a:t>
              </a:r>
              <a:endParaRPr lang="en-US" altLang="zh-CN" sz="1400" dirty="0" smtClean="0">
                <a:latin typeface="微软雅黑" pitchFamily="34" charset="-122"/>
                <a:ea typeface="微软雅黑" pitchFamily="34" charset="-122"/>
              </a:endParaRPr>
            </a:p>
            <a:p>
              <a:r>
                <a:rPr lang="zh-CN" altLang="en-US" sz="1400" dirty="0">
                  <a:latin typeface="微软雅黑" pitchFamily="34" charset="-122"/>
                  <a:ea typeface="微软雅黑" pitchFamily="34" charset="-122"/>
                </a:rPr>
                <a:t>单击此处添加您的文字</a:t>
              </a:r>
              <a:r>
                <a:rPr lang="zh-CN" altLang="en-US" sz="1400" dirty="0" smtClean="0">
                  <a:latin typeface="微软雅黑" pitchFamily="34" charset="-122"/>
                  <a:ea typeface="微软雅黑" pitchFamily="34" charset="-122"/>
                </a:rPr>
                <a:t>内容</a:t>
              </a:r>
              <a:endParaRPr lang="zh-CN" altLang="en-US" sz="1400" dirty="0"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70" name="组合 69"/>
          <p:cNvGrpSpPr/>
          <p:nvPr/>
        </p:nvGrpSpPr>
        <p:grpSpPr>
          <a:xfrm rot="10800000">
            <a:off x="2972744" y="2477969"/>
            <a:ext cx="1300338" cy="1739078"/>
            <a:chOff x="1032722" y="1131590"/>
            <a:chExt cx="1300338" cy="1739078"/>
          </a:xfrm>
        </p:grpSpPr>
        <p:sp>
          <p:nvSpPr>
            <p:cNvPr id="71" name="矩形 70"/>
            <p:cNvSpPr/>
            <p:nvPr/>
          </p:nvSpPr>
          <p:spPr>
            <a:xfrm>
              <a:off x="1115616" y="1131590"/>
              <a:ext cx="1217444" cy="1440160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2" name="饼形 71"/>
            <p:cNvSpPr/>
            <p:nvPr/>
          </p:nvSpPr>
          <p:spPr>
            <a:xfrm rot="5400000">
              <a:off x="1429614" y="2294604"/>
              <a:ext cx="576064" cy="576064"/>
            </a:xfrm>
            <a:prstGeom prst="pie">
              <a:avLst>
                <a:gd name="adj1" fmla="val 5427377"/>
                <a:gd name="adj2" fmla="val 16200000"/>
              </a:avLst>
            </a:prstGeom>
            <a:pattFill prst="pct5">
              <a:fgClr>
                <a:schemeClr val="accent1"/>
              </a:fgClr>
              <a:bgClr>
                <a:schemeClr val="bg1"/>
              </a:bgClr>
            </a:patt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73" name="TextBox 72"/>
            <p:cNvSpPr txBox="1"/>
            <p:nvPr/>
          </p:nvSpPr>
          <p:spPr>
            <a:xfrm rot="10800000">
              <a:off x="1032722" y="1223287"/>
              <a:ext cx="1296144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400" dirty="0" smtClean="0">
                  <a:latin typeface="微软雅黑" pitchFamily="34" charset="-122"/>
                  <a:ea typeface="微软雅黑" pitchFamily="34" charset="-122"/>
                </a:rPr>
                <a:t>单击此处添加您的文字内容</a:t>
              </a:r>
              <a:endParaRPr lang="en-US" altLang="zh-CN" sz="1400" dirty="0" smtClean="0">
                <a:latin typeface="微软雅黑" pitchFamily="34" charset="-122"/>
                <a:ea typeface="微软雅黑" pitchFamily="34" charset="-122"/>
              </a:endParaRPr>
            </a:p>
            <a:p>
              <a:r>
                <a:rPr lang="zh-CN" altLang="en-US" sz="1400" dirty="0">
                  <a:latin typeface="微软雅黑" pitchFamily="34" charset="-122"/>
                  <a:ea typeface="微软雅黑" pitchFamily="34" charset="-122"/>
                </a:rPr>
                <a:t>单击此处添加您的文字</a:t>
              </a:r>
              <a:r>
                <a:rPr lang="zh-CN" altLang="en-US" sz="1400" dirty="0" smtClean="0">
                  <a:latin typeface="微软雅黑" pitchFamily="34" charset="-122"/>
                  <a:ea typeface="微软雅黑" pitchFamily="34" charset="-122"/>
                </a:rPr>
                <a:t>内容</a:t>
              </a:r>
              <a:endParaRPr lang="zh-CN" altLang="en-US" sz="1400" dirty="0"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74" name="组合 73"/>
          <p:cNvGrpSpPr/>
          <p:nvPr/>
        </p:nvGrpSpPr>
        <p:grpSpPr>
          <a:xfrm>
            <a:off x="4838260" y="1297378"/>
            <a:ext cx="1296144" cy="1739078"/>
            <a:chOff x="1104730" y="1131590"/>
            <a:chExt cx="1296144" cy="1739078"/>
          </a:xfrm>
        </p:grpSpPr>
        <p:sp>
          <p:nvSpPr>
            <p:cNvPr id="75" name="矩形 74"/>
            <p:cNvSpPr/>
            <p:nvPr/>
          </p:nvSpPr>
          <p:spPr>
            <a:xfrm>
              <a:off x="1115616" y="1131590"/>
              <a:ext cx="1217444" cy="1440160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6" name="饼形 75"/>
            <p:cNvSpPr/>
            <p:nvPr/>
          </p:nvSpPr>
          <p:spPr>
            <a:xfrm rot="5400000">
              <a:off x="1440500" y="2294604"/>
              <a:ext cx="576064" cy="576064"/>
            </a:xfrm>
            <a:prstGeom prst="pie">
              <a:avLst>
                <a:gd name="adj1" fmla="val 5427377"/>
                <a:gd name="adj2" fmla="val 16200000"/>
              </a:avLst>
            </a:prstGeom>
            <a:pattFill prst="pct5">
              <a:fgClr>
                <a:schemeClr val="accent1"/>
              </a:fgClr>
              <a:bgClr>
                <a:schemeClr val="bg1"/>
              </a:bgClr>
            </a:patt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77" name="TextBox 76"/>
            <p:cNvSpPr txBox="1"/>
            <p:nvPr/>
          </p:nvSpPr>
          <p:spPr>
            <a:xfrm>
              <a:off x="1104730" y="1223287"/>
              <a:ext cx="1296144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400" dirty="0" smtClean="0">
                  <a:latin typeface="微软雅黑" pitchFamily="34" charset="-122"/>
                  <a:ea typeface="微软雅黑" pitchFamily="34" charset="-122"/>
                </a:rPr>
                <a:t>单击此处添加您的文字内容</a:t>
              </a:r>
              <a:endParaRPr lang="en-US" altLang="zh-CN" sz="1400" dirty="0" smtClean="0">
                <a:latin typeface="微软雅黑" pitchFamily="34" charset="-122"/>
                <a:ea typeface="微软雅黑" pitchFamily="34" charset="-122"/>
              </a:endParaRPr>
            </a:p>
            <a:p>
              <a:r>
                <a:rPr lang="zh-CN" altLang="en-US" sz="1400" dirty="0">
                  <a:latin typeface="微软雅黑" pitchFamily="34" charset="-122"/>
                  <a:ea typeface="微软雅黑" pitchFamily="34" charset="-122"/>
                </a:rPr>
                <a:t>单击此处添加您的文字</a:t>
              </a:r>
              <a:r>
                <a:rPr lang="zh-CN" altLang="en-US" sz="1400" dirty="0" smtClean="0">
                  <a:latin typeface="微软雅黑" pitchFamily="34" charset="-122"/>
                  <a:ea typeface="微软雅黑" pitchFamily="34" charset="-122"/>
                </a:rPr>
                <a:t>内容</a:t>
              </a:r>
              <a:endParaRPr lang="zh-CN" altLang="en-US" sz="1400" dirty="0"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78" name="组合 77"/>
          <p:cNvGrpSpPr/>
          <p:nvPr/>
        </p:nvGrpSpPr>
        <p:grpSpPr>
          <a:xfrm rot="10800000">
            <a:off x="4844952" y="2488855"/>
            <a:ext cx="1300338" cy="1739078"/>
            <a:chOff x="1032722" y="1131590"/>
            <a:chExt cx="1300338" cy="1739078"/>
          </a:xfrm>
        </p:grpSpPr>
        <p:sp>
          <p:nvSpPr>
            <p:cNvPr id="79" name="矩形 78"/>
            <p:cNvSpPr/>
            <p:nvPr/>
          </p:nvSpPr>
          <p:spPr>
            <a:xfrm>
              <a:off x="1115616" y="1131590"/>
              <a:ext cx="1217444" cy="1440160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0" name="饼形 79"/>
            <p:cNvSpPr/>
            <p:nvPr/>
          </p:nvSpPr>
          <p:spPr>
            <a:xfrm rot="5400000">
              <a:off x="1429614" y="2294604"/>
              <a:ext cx="576064" cy="576064"/>
            </a:xfrm>
            <a:prstGeom prst="pie">
              <a:avLst>
                <a:gd name="adj1" fmla="val 5427377"/>
                <a:gd name="adj2" fmla="val 16200000"/>
              </a:avLst>
            </a:prstGeom>
            <a:pattFill prst="pct5">
              <a:fgClr>
                <a:schemeClr val="accent1"/>
              </a:fgClr>
              <a:bgClr>
                <a:schemeClr val="bg1"/>
              </a:bgClr>
            </a:patt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81" name="TextBox 80"/>
            <p:cNvSpPr txBox="1"/>
            <p:nvPr/>
          </p:nvSpPr>
          <p:spPr>
            <a:xfrm rot="10800000">
              <a:off x="1032722" y="1223287"/>
              <a:ext cx="1296144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400" dirty="0" smtClean="0">
                  <a:latin typeface="微软雅黑" pitchFamily="34" charset="-122"/>
                  <a:ea typeface="微软雅黑" pitchFamily="34" charset="-122"/>
                </a:rPr>
                <a:t>单击此处添加您的文字内容</a:t>
              </a:r>
              <a:endParaRPr lang="en-US" altLang="zh-CN" sz="1400" dirty="0" smtClean="0">
                <a:latin typeface="微软雅黑" pitchFamily="34" charset="-122"/>
                <a:ea typeface="微软雅黑" pitchFamily="34" charset="-122"/>
              </a:endParaRPr>
            </a:p>
            <a:p>
              <a:r>
                <a:rPr lang="zh-CN" altLang="en-US" sz="1400" dirty="0">
                  <a:latin typeface="微软雅黑" pitchFamily="34" charset="-122"/>
                  <a:ea typeface="微软雅黑" pitchFamily="34" charset="-122"/>
                </a:rPr>
                <a:t>单击此处添加您的文字</a:t>
              </a:r>
              <a:r>
                <a:rPr lang="zh-CN" altLang="en-US" sz="1400" dirty="0" smtClean="0">
                  <a:latin typeface="微软雅黑" pitchFamily="34" charset="-122"/>
                  <a:ea typeface="微软雅黑" pitchFamily="34" charset="-122"/>
                </a:rPr>
                <a:t>内容</a:t>
              </a:r>
              <a:endParaRPr lang="zh-CN" altLang="en-US" sz="1400" dirty="0"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90" name="组合 89"/>
          <p:cNvGrpSpPr/>
          <p:nvPr/>
        </p:nvGrpSpPr>
        <p:grpSpPr>
          <a:xfrm>
            <a:off x="6649346" y="1286492"/>
            <a:ext cx="1296144" cy="1739078"/>
            <a:chOff x="1104730" y="1131590"/>
            <a:chExt cx="1296144" cy="1739078"/>
          </a:xfrm>
        </p:grpSpPr>
        <p:sp>
          <p:nvSpPr>
            <p:cNvPr id="91" name="矩形 90"/>
            <p:cNvSpPr/>
            <p:nvPr/>
          </p:nvSpPr>
          <p:spPr>
            <a:xfrm>
              <a:off x="1115616" y="1131590"/>
              <a:ext cx="1217444" cy="1440160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2" name="饼形 91"/>
            <p:cNvSpPr/>
            <p:nvPr/>
          </p:nvSpPr>
          <p:spPr>
            <a:xfrm rot="5400000">
              <a:off x="1440500" y="2294604"/>
              <a:ext cx="576064" cy="576064"/>
            </a:xfrm>
            <a:prstGeom prst="pie">
              <a:avLst>
                <a:gd name="adj1" fmla="val 5427377"/>
                <a:gd name="adj2" fmla="val 16200000"/>
              </a:avLst>
            </a:prstGeom>
            <a:pattFill prst="pct5">
              <a:fgClr>
                <a:schemeClr val="accent1"/>
              </a:fgClr>
              <a:bgClr>
                <a:schemeClr val="bg1"/>
              </a:bgClr>
            </a:patt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93" name="TextBox 92"/>
            <p:cNvSpPr txBox="1"/>
            <p:nvPr/>
          </p:nvSpPr>
          <p:spPr>
            <a:xfrm>
              <a:off x="1104730" y="1223287"/>
              <a:ext cx="1296144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400" dirty="0" smtClean="0">
                  <a:latin typeface="微软雅黑" pitchFamily="34" charset="-122"/>
                  <a:ea typeface="微软雅黑" pitchFamily="34" charset="-122"/>
                </a:rPr>
                <a:t>单击此处添加您的文字内容</a:t>
              </a:r>
              <a:endParaRPr lang="en-US" altLang="zh-CN" sz="1400" dirty="0" smtClean="0">
                <a:latin typeface="微软雅黑" pitchFamily="34" charset="-122"/>
                <a:ea typeface="微软雅黑" pitchFamily="34" charset="-122"/>
              </a:endParaRPr>
            </a:p>
            <a:p>
              <a:r>
                <a:rPr lang="zh-CN" altLang="en-US" sz="1400" dirty="0">
                  <a:latin typeface="微软雅黑" pitchFamily="34" charset="-122"/>
                  <a:ea typeface="微软雅黑" pitchFamily="34" charset="-122"/>
                </a:rPr>
                <a:t>单击此处添加您的文字</a:t>
              </a:r>
              <a:r>
                <a:rPr lang="zh-CN" altLang="en-US" sz="1400" dirty="0" smtClean="0">
                  <a:latin typeface="微软雅黑" pitchFamily="34" charset="-122"/>
                  <a:ea typeface="微软雅黑" pitchFamily="34" charset="-122"/>
                </a:rPr>
                <a:t>内容</a:t>
              </a:r>
              <a:endParaRPr lang="zh-CN" altLang="en-US" sz="1400" dirty="0"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94" name="组合 93"/>
          <p:cNvGrpSpPr/>
          <p:nvPr/>
        </p:nvGrpSpPr>
        <p:grpSpPr>
          <a:xfrm rot="10800000">
            <a:off x="6656038" y="2477969"/>
            <a:ext cx="1300338" cy="1739078"/>
            <a:chOff x="1032722" y="1131590"/>
            <a:chExt cx="1300338" cy="1739078"/>
          </a:xfrm>
        </p:grpSpPr>
        <p:sp>
          <p:nvSpPr>
            <p:cNvPr id="95" name="矩形 94"/>
            <p:cNvSpPr/>
            <p:nvPr/>
          </p:nvSpPr>
          <p:spPr>
            <a:xfrm>
              <a:off x="1115616" y="1131590"/>
              <a:ext cx="1217444" cy="1440160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6" name="饼形 95"/>
            <p:cNvSpPr/>
            <p:nvPr/>
          </p:nvSpPr>
          <p:spPr>
            <a:xfrm rot="5400000">
              <a:off x="1429614" y="2294604"/>
              <a:ext cx="576064" cy="576064"/>
            </a:xfrm>
            <a:prstGeom prst="pie">
              <a:avLst>
                <a:gd name="adj1" fmla="val 5427377"/>
                <a:gd name="adj2" fmla="val 16200000"/>
              </a:avLst>
            </a:prstGeom>
            <a:pattFill prst="pct5">
              <a:fgClr>
                <a:schemeClr val="accent1"/>
              </a:fgClr>
              <a:bgClr>
                <a:schemeClr val="bg1"/>
              </a:bgClr>
            </a:patt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97" name="TextBox 96"/>
            <p:cNvSpPr txBox="1"/>
            <p:nvPr/>
          </p:nvSpPr>
          <p:spPr>
            <a:xfrm rot="10800000">
              <a:off x="1032722" y="1223287"/>
              <a:ext cx="1296144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400" dirty="0" smtClean="0">
                  <a:latin typeface="微软雅黑" pitchFamily="34" charset="-122"/>
                  <a:ea typeface="微软雅黑" pitchFamily="34" charset="-122"/>
                </a:rPr>
                <a:t>单击此处添加您的文字内容</a:t>
              </a:r>
              <a:endParaRPr lang="en-US" altLang="zh-CN" sz="1400" dirty="0" smtClean="0">
                <a:latin typeface="微软雅黑" pitchFamily="34" charset="-122"/>
                <a:ea typeface="微软雅黑" pitchFamily="34" charset="-122"/>
              </a:endParaRPr>
            </a:p>
            <a:p>
              <a:r>
                <a:rPr lang="zh-CN" altLang="en-US" sz="1400" dirty="0">
                  <a:latin typeface="微软雅黑" pitchFamily="34" charset="-122"/>
                  <a:ea typeface="微软雅黑" pitchFamily="34" charset="-122"/>
                </a:rPr>
                <a:t>单击此处添加您的文字</a:t>
              </a:r>
              <a:r>
                <a:rPr lang="zh-CN" altLang="en-US" sz="1400" dirty="0" smtClean="0">
                  <a:latin typeface="微软雅黑" pitchFamily="34" charset="-122"/>
                  <a:ea typeface="微软雅黑" pitchFamily="34" charset="-122"/>
                </a:rPr>
                <a:t>内容</a:t>
              </a:r>
              <a:endParaRPr lang="zh-CN" altLang="en-US" sz="1400" dirty="0"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98" name="TextBox 97"/>
          <p:cNvSpPr txBox="1"/>
          <p:nvPr/>
        </p:nvSpPr>
        <p:spPr>
          <a:xfrm>
            <a:off x="-36512" y="21853"/>
            <a:ext cx="39604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solidFill>
                  <a:srgbClr val="FFFF00"/>
                </a:solidFill>
                <a:latin typeface="微软雅黑" pitchFamily="34" charset="-122"/>
                <a:ea typeface="微软雅黑" pitchFamily="34" charset="-122"/>
              </a:rPr>
              <a:t>二、单击此处添加您的标题</a:t>
            </a:r>
            <a:endParaRPr lang="zh-CN" altLang="en-US" sz="2400" dirty="0">
              <a:solidFill>
                <a:srgbClr val="FFFF00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组合 11"/>
          <p:cNvGrpSpPr/>
          <p:nvPr/>
        </p:nvGrpSpPr>
        <p:grpSpPr>
          <a:xfrm>
            <a:off x="-36512" y="152400"/>
            <a:ext cx="9180512" cy="738890"/>
            <a:chOff x="-21772" y="0"/>
            <a:chExt cx="9180512" cy="738890"/>
          </a:xfrm>
          <a:solidFill>
            <a:schemeClr val="accent1">
              <a:lumMod val="50000"/>
            </a:schemeClr>
          </a:solidFill>
        </p:grpSpPr>
        <p:sp>
          <p:nvSpPr>
            <p:cNvPr id="13" name="矩形 12"/>
            <p:cNvSpPr/>
            <p:nvPr/>
          </p:nvSpPr>
          <p:spPr>
            <a:xfrm>
              <a:off x="-21772" y="0"/>
              <a:ext cx="9180512" cy="48351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等腰三角形 13"/>
            <p:cNvSpPr/>
            <p:nvPr/>
          </p:nvSpPr>
          <p:spPr>
            <a:xfrm rot="5400000">
              <a:off x="383233" y="-137511"/>
              <a:ext cx="471396" cy="1281406"/>
            </a:xfrm>
            <a:prstGeom prst="triangle">
              <a:avLst>
                <a:gd name="adj" fmla="val 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-36512" y="51470"/>
            <a:ext cx="9180512" cy="738890"/>
            <a:chOff x="-21772" y="0"/>
            <a:chExt cx="9180512" cy="738890"/>
          </a:xfrm>
          <a:solidFill>
            <a:srgbClr val="FFDE00"/>
          </a:solidFill>
        </p:grpSpPr>
        <p:sp>
          <p:nvSpPr>
            <p:cNvPr id="10" name="矩形 9"/>
            <p:cNvSpPr/>
            <p:nvPr/>
          </p:nvSpPr>
          <p:spPr>
            <a:xfrm>
              <a:off x="-21772" y="0"/>
              <a:ext cx="9180512" cy="48351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等腰三角形 10"/>
            <p:cNvSpPr/>
            <p:nvPr/>
          </p:nvSpPr>
          <p:spPr>
            <a:xfrm rot="5400000">
              <a:off x="383233" y="-137511"/>
              <a:ext cx="471396" cy="1281406"/>
            </a:xfrm>
            <a:prstGeom prst="triangle">
              <a:avLst>
                <a:gd name="adj" fmla="val 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-32658" y="0"/>
            <a:ext cx="9180512" cy="738890"/>
            <a:chOff x="-21772" y="0"/>
            <a:chExt cx="9180512" cy="738890"/>
          </a:xfrm>
          <a:solidFill>
            <a:schemeClr val="accent1">
              <a:lumMod val="50000"/>
            </a:schemeClr>
          </a:solidFill>
        </p:grpSpPr>
        <p:sp>
          <p:nvSpPr>
            <p:cNvPr id="4" name="矩形 3"/>
            <p:cNvSpPr/>
            <p:nvPr/>
          </p:nvSpPr>
          <p:spPr>
            <a:xfrm>
              <a:off x="-21772" y="0"/>
              <a:ext cx="9180512" cy="48351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等腰三角形 4"/>
            <p:cNvSpPr/>
            <p:nvPr/>
          </p:nvSpPr>
          <p:spPr>
            <a:xfrm rot="5400000">
              <a:off x="383233" y="-137511"/>
              <a:ext cx="471396" cy="1281406"/>
            </a:xfrm>
            <a:prstGeom prst="triangle">
              <a:avLst>
                <a:gd name="adj" fmla="val 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-2234" y="4587974"/>
            <a:ext cx="9182746" cy="748544"/>
            <a:chOff x="-14740" y="4587974"/>
            <a:chExt cx="9182746" cy="748544"/>
          </a:xfrm>
          <a:solidFill>
            <a:schemeClr val="accent1">
              <a:lumMod val="50000"/>
            </a:schemeClr>
          </a:solidFill>
        </p:grpSpPr>
        <p:sp>
          <p:nvSpPr>
            <p:cNvPr id="6" name="矩形 5"/>
            <p:cNvSpPr/>
            <p:nvPr/>
          </p:nvSpPr>
          <p:spPr>
            <a:xfrm>
              <a:off x="-14740" y="4876006"/>
              <a:ext cx="9180512" cy="28803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等腰三角形 6"/>
            <p:cNvSpPr/>
            <p:nvPr/>
          </p:nvSpPr>
          <p:spPr>
            <a:xfrm rot="16200000">
              <a:off x="8275275" y="4199299"/>
              <a:ext cx="504055" cy="1281406"/>
            </a:xfrm>
            <a:prstGeom prst="triangle">
              <a:avLst>
                <a:gd name="adj" fmla="val 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弦形 7"/>
            <p:cNvSpPr/>
            <p:nvPr/>
          </p:nvSpPr>
          <p:spPr>
            <a:xfrm rot="5400000">
              <a:off x="4381263" y="4899335"/>
              <a:ext cx="360040" cy="514326"/>
            </a:xfrm>
            <a:prstGeom prst="chord">
              <a:avLst>
                <a:gd name="adj1" fmla="val 5375213"/>
                <a:gd name="adj2" fmla="val 1620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9" name="TextBox 18"/>
          <p:cNvSpPr txBox="1"/>
          <p:nvPr/>
        </p:nvSpPr>
        <p:spPr>
          <a:xfrm>
            <a:off x="7480784" y="10886"/>
            <a:ext cx="16196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2400" dirty="0" smtClean="0">
                <a:solidFill>
                  <a:srgbClr val="FFFF00"/>
                </a:solidFill>
                <a:latin typeface="微软雅黑" pitchFamily="34" charset="-122"/>
                <a:ea typeface="微软雅黑" pitchFamily="34" charset="-122"/>
              </a:rPr>
              <a:t>LOGO</a:t>
            </a:r>
            <a:endParaRPr lang="zh-CN" altLang="en-US" sz="2400" dirty="0">
              <a:solidFill>
                <a:srgbClr val="FFFF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-36512" y="21853"/>
            <a:ext cx="39604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rgbClr val="FFFF00"/>
                </a:solidFill>
                <a:latin typeface="微软雅黑" pitchFamily="34" charset="-122"/>
                <a:ea typeface="微软雅黑" pitchFamily="34" charset="-122"/>
              </a:rPr>
              <a:t>三</a:t>
            </a:r>
            <a:r>
              <a:rPr lang="zh-CN" altLang="en-US" sz="2400" dirty="0" smtClean="0">
                <a:solidFill>
                  <a:srgbClr val="FFFF00"/>
                </a:solidFill>
                <a:latin typeface="微软雅黑" pitchFamily="34" charset="-122"/>
                <a:ea typeface="微软雅黑" pitchFamily="34" charset="-122"/>
              </a:rPr>
              <a:t>、单击此处添加您的标题</a:t>
            </a:r>
            <a:endParaRPr lang="zh-CN" altLang="en-US" sz="2400" dirty="0">
              <a:solidFill>
                <a:srgbClr val="FFFF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aphicFrame>
        <p:nvGraphicFramePr>
          <p:cNvPr id="20" name="图表 19"/>
          <p:cNvGraphicFramePr/>
          <p:nvPr/>
        </p:nvGraphicFramePr>
        <p:xfrm>
          <a:off x="1679977" y="1279232"/>
          <a:ext cx="5760640" cy="30963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"/>
          </a:graphicData>
        </a:graphic>
      </p:graphicFrame>
      <p:pic>
        <p:nvPicPr>
          <p:cNvPr id="21" name="Picture 2" descr="c:\users\LUCLOU~1\appdata\roaming\360se6\USERDA~1\Temp\140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1207224"/>
            <a:ext cx="504056" cy="5040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4" descr="c:\users\LUCLOU~1\appdata\roaming\360se6\USERDA~1\Temp\141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4558" y="1203598"/>
            <a:ext cx="507682" cy="5076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0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0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0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0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500"/>
                            </p:stCondLst>
                            <p:childTnLst>
                              <p:par>
                                <p:cTn id="3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0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0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0" grpId="0">
        <p:bldSub>
          <a:bldChart bld="category"/>
        </p:bldSub>
      </p:bldGraphic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组合 11"/>
          <p:cNvGrpSpPr/>
          <p:nvPr/>
        </p:nvGrpSpPr>
        <p:grpSpPr>
          <a:xfrm>
            <a:off x="-36512" y="152400"/>
            <a:ext cx="9180512" cy="738890"/>
            <a:chOff x="-21772" y="0"/>
            <a:chExt cx="9180512" cy="738890"/>
          </a:xfrm>
          <a:solidFill>
            <a:schemeClr val="accent1">
              <a:lumMod val="50000"/>
            </a:schemeClr>
          </a:solidFill>
        </p:grpSpPr>
        <p:sp>
          <p:nvSpPr>
            <p:cNvPr id="13" name="矩形 12"/>
            <p:cNvSpPr/>
            <p:nvPr/>
          </p:nvSpPr>
          <p:spPr>
            <a:xfrm>
              <a:off x="-21772" y="0"/>
              <a:ext cx="9180512" cy="48351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等腰三角形 13"/>
            <p:cNvSpPr/>
            <p:nvPr/>
          </p:nvSpPr>
          <p:spPr>
            <a:xfrm rot="5400000">
              <a:off x="383233" y="-137511"/>
              <a:ext cx="471396" cy="1281406"/>
            </a:xfrm>
            <a:prstGeom prst="triangle">
              <a:avLst>
                <a:gd name="adj" fmla="val 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-36512" y="51470"/>
            <a:ext cx="9180512" cy="738890"/>
            <a:chOff x="-21772" y="0"/>
            <a:chExt cx="9180512" cy="738890"/>
          </a:xfrm>
          <a:solidFill>
            <a:srgbClr val="FFDE00"/>
          </a:solidFill>
        </p:grpSpPr>
        <p:sp>
          <p:nvSpPr>
            <p:cNvPr id="10" name="矩形 9"/>
            <p:cNvSpPr/>
            <p:nvPr/>
          </p:nvSpPr>
          <p:spPr>
            <a:xfrm>
              <a:off x="-21772" y="0"/>
              <a:ext cx="9180512" cy="48351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等腰三角形 10"/>
            <p:cNvSpPr/>
            <p:nvPr/>
          </p:nvSpPr>
          <p:spPr>
            <a:xfrm rot="5400000">
              <a:off x="383233" y="-137511"/>
              <a:ext cx="471396" cy="1281406"/>
            </a:xfrm>
            <a:prstGeom prst="triangle">
              <a:avLst>
                <a:gd name="adj" fmla="val 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-32658" y="0"/>
            <a:ext cx="9180512" cy="738890"/>
            <a:chOff x="-21772" y="0"/>
            <a:chExt cx="9180512" cy="738890"/>
          </a:xfrm>
          <a:solidFill>
            <a:schemeClr val="accent1">
              <a:lumMod val="50000"/>
            </a:schemeClr>
          </a:solidFill>
        </p:grpSpPr>
        <p:sp>
          <p:nvSpPr>
            <p:cNvPr id="4" name="矩形 3"/>
            <p:cNvSpPr/>
            <p:nvPr/>
          </p:nvSpPr>
          <p:spPr>
            <a:xfrm>
              <a:off x="-21772" y="0"/>
              <a:ext cx="9180512" cy="48351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等腰三角形 4"/>
            <p:cNvSpPr/>
            <p:nvPr/>
          </p:nvSpPr>
          <p:spPr>
            <a:xfrm rot="5400000">
              <a:off x="383233" y="-137511"/>
              <a:ext cx="471396" cy="1281406"/>
            </a:xfrm>
            <a:prstGeom prst="triangle">
              <a:avLst>
                <a:gd name="adj" fmla="val 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-2234" y="4587974"/>
            <a:ext cx="9182746" cy="748544"/>
            <a:chOff x="-14740" y="4587974"/>
            <a:chExt cx="9182746" cy="748544"/>
          </a:xfrm>
          <a:solidFill>
            <a:schemeClr val="accent1">
              <a:lumMod val="50000"/>
            </a:schemeClr>
          </a:solidFill>
        </p:grpSpPr>
        <p:sp>
          <p:nvSpPr>
            <p:cNvPr id="6" name="矩形 5"/>
            <p:cNvSpPr/>
            <p:nvPr/>
          </p:nvSpPr>
          <p:spPr>
            <a:xfrm>
              <a:off x="-14740" y="4876006"/>
              <a:ext cx="9180512" cy="28803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等腰三角形 6"/>
            <p:cNvSpPr/>
            <p:nvPr/>
          </p:nvSpPr>
          <p:spPr>
            <a:xfrm rot="16200000">
              <a:off x="8275275" y="4199299"/>
              <a:ext cx="504055" cy="1281406"/>
            </a:xfrm>
            <a:prstGeom prst="triangle">
              <a:avLst>
                <a:gd name="adj" fmla="val 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弦形 7"/>
            <p:cNvSpPr/>
            <p:nvPr/>
          </p:nvSpPr>
          <p:spPr>
            <a:xfrm rot="5400000">
              <a:off x="4381263" y="4899335"/>
              <a:ext cx="360040" cy="514326"/>
            </a:xfrm>
            <a:prstGeom prst="chord">
              <a:avLst>
                <a:gd name="adj1" fmla="val 5375213"/>
                <a:gd name="adj2" fmla="val 1620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9" name="TextBox 18"/>
          <p:cNvSpPr txBox="1"/>
          <p:nvPr/>
        </p:nvSpPr>
        <p:spPr>
          <a:xfrm>
            <a:off x="7480784" y="10886"/>
            <a:ext cx="16196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2400" dirty="0" smtClean="0">
                <a:solidFill>
                  <a:srgbClr val="FFFF00"/>
                </a:solidFill>
                <a:latin typeface="微软雅黑" pitchFamily="34" charset="-122"/>
                <a:ea typeface="微软雅黑" pitchFamily="34" charset="-122"/>
              </a:rPr>
              <a:t>LOGO</a:t>
            </a:r>
            <a:endParaRPr lang="zh-CN" altLang="en-US" sz="2400" dirty="0">
              <a:solidFill>
                <a:srgbClr val="FFFF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-36512" y="21853"/>
            <a:ext cx="39604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rgbClr val="FFFF00"/>
                </a:solidFill>
                <a:latin typeface="微软雅黑" pitchFamily="34" charset="-122"/>
                <a:ea typeface="微软雅黑" pitchFamily="34" charset="-122"/>
              </a:rPr>
              <a:t>六</a:t>
            </a:r>
            <a:r>
              <a:rPr lang="zh-CN" altLang="en-US" sz="2400" dirty="0" smtClean="0">
                <a:solidFill>
                  <a:srgbClr val="FFFF00"/>
                </a:solidFill>
                <a:latin typeface="微软雅黑" pitchFamily="34" charset="-122"/>
                <a:ea typeface="微软雅黑" pitchFamily="34" charset="-122"/>
              </a:rPr>
              <a:t>、单击此处添加您的标题</a:t>
            </a:r>
            <a:endParaRPr lang="zh-CN" altLang="en-US" sz="2400" dirty="0">
              <a:solidFill>
                <a:srgbClr val="FFFF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1988631" y="945267"/>
            <a:ext cx="1122427" cy="1122427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矩形 19"/>
          <p:cNvSpPr/>
          <p:nvPr/>
        </p:nvSpPr>
        <p:spPr>
          <a:xfrm>
            <a:off x="764495" y="2169403"/>
            <a:ext cx="1122427" cy="1122427"/>
          </a:xfrm>
          <a:prstGeom prst="rect">
            <a:avLst/>
          </a:prstGeom>
          <a:solidFill>
            <a:srgbClr val="007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矩形 20"/>
          <p:cNvSpPr/>
          <p:nvPr/>
        </p:nvSpPr>
        <p:spPr>
          <a:xfrm>
            <a:off x="1988631" y="2169403"/>
            <a:ext cx="1122427" cy="1122427"/>
          </a:xfrm>
          <a:prstGeom prst="rect">
            <a:avLst/>
          </a:prstGeom>
          <a:solidFill>
            <a:srgbClr val="D149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矩形 21"/>
          <p:cNvSpPr/>
          <p:nvPr/>
        </p:nvSpPr>
        <p:spPr>
          <a:xfrm>
            <a:off x="3212767" y="2169403"/>
            <a:ext cx="2346563" cy="1122427"/>
          </a:xfrm>
          <a:prstGeom prst="rect">
            <a:avLst/>
          </a:prstGeom>
          <a:solidFill>
            <a:srgbClr val="12355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矩形 22"/>
          <p:cNvSpPr/>
          <p:nvPr/>
        </p:nvSpPr>
        <p:spPr>
          <a:xfrm>
            <a:off x="3212767" y="945267"/>
            <a:ext cx="2346563" cy="1122427"/>
          </a:xfrm>
          <a:prstGeom prst="rect">
            <a:avLst/>
          </a:prstGeom>
          <a:solidFill>
            <a:srgbClr val="E69B0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矩形 23"/>
          <p:cNvSpPr/>
          <p:nvPr/>
        </p:nvSpPr>
        <p:spPr>
          <a:xfrm>
            <a:off x="764495" y="945267"/>
            <a:ext cx="1122427" cy="1122427"/>
          </a:xfrm>
          <a:prstGeom prst="rect">
            <a:avLst/>
          </a:prstGeom>
          <a:solidFill>
            <a:srgbClr val="E69B0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5" name="Picture 9" descr="c:\users\LUCLOU~1\appdata\roaming\360se6\USERDA~1\Temp\130.png"/>
          <p:cNvPicPr>
            <a:picLocks noChangeAspect="1" noChangeArrowheads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0818" y="1131590"/>
            <a:ext cx="777237" cy="7772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1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495" y="3399657"/>
            <a:ext cx="2346563" cy="11163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7" name="TextBox 26"/>
          <p:cNvSpPr txBox="1"/>
          <p:nvPr/>
        </p:nvSpPr>
        <p:spPr>
          <a:xfrm>
            <a:off x="1988631" y="1194887"/>
            <a:ext cx="112242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交流</a:t>
            </a:r>
          </a:p>
        </p:txBody>
      </p:sp>
      <p:pic>
        <p:nvPicPr>
          <p:cNvPr id="28" name="Picture 13" descr="c:\users\LUCLOU~1\appdata\roaming\360se6\USERDA~1\Temp\139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6352" y="2327123"/>
            <a:ext cx="806984" cy="8069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9" name="TextBox 28"/>
          <p:cNvSpPr txBox="1"/>
          <p:nvPr/>
        </p:nvSpPr>
        <p:spPr>
          <a:xfrm>
            <a:off x="755576" y="2429475"/>
            <a:ext cx="112242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合作</a:t>
            </a:r>
            <a:endParaRPr lang="zh-CN" altLang="en-US" sz="36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3212767" y="3393539"/>
            <a:ext cx="1122427" cy="1122427"/>
          </a:xfrm>
          <a:prstGeom prst="rect">
            <a:avLst/>
          </a:prstGeom>
          <a:solidFill>
            <a:srgbClr val="12355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矩形 30"/>
          <p:cNvSpPr/>
          <p:nvPr/>
        </p:nvSpPr>
        <p:spPr>
          <a:xfrm>
            <a:off x="4436903" y="3393539"/>
            <a:ext cx="1122427" cy="1122427"/>
          </a:xfrm>
          <a:prstGeom prst="rect">
            <a:avLst/>
          </a:prstGeom>
          <a:solidFill>
            <a:srgbClr val="D149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32" name="Picture 1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100000" l="0" r="100000">
                        <a14:foregroundMark x1="11277" y1="45000" x2="4620" y2="61842"/>
                        <a14:foregroundMark x1="8696" y1="87368" x2="9783" y2="99737"/>
                        <a14:foregroundMark x1="2446" y1="86316" x2="0" y2="95000"/>
                        <a14:foregroundMark x1="19701" y1="86316" x2="22962" y2="99737"/>
                        <a14:foregroundMark x1="36141" y1="91053" x2="37364" y2="98421"/>
                        <a14:foregroundMark x1="80027" y1="65000" x2="94837" y2="83421"/>
                        <a14:foregroundMark x1="78533" y1="95000" x2="78533" y2="96316"/>
                        <a14:foregroundMark x1="13179" y1="88421" x2="16440" y2="91842"/>
                        <a14:foregroundMark x1="17391" y1="12632" x2="17527" y2="17368"/>
                        <a14:foregroundMark x1="28397" y1="21316" x2="28668" y2="25000"/>
                        <a14:foregroundMark x1="46467" y1="20789" x2="46467" y2="20789"/>
                        <a14:foregroundMark x1="59375" y1="11053" x2="59375" y2="11053"/>
                        <a14:foregroundMark x1="86549" y1="16579" x2="86549" y2="16579"/>
                        <a14:backgroundMark x1="35462" y1="92632" x2="35462" y2="92632"/>
                        <a14:backgroundMark x1="35870" y1="90526" x2="35870" y2="90526"/>
                        <a14:backgroundMark x1="99321" y1="68684" x2="99321" y2="68684"/>
                        <a14:backgroundMark x1="99321" y1="72632" x2="99321" y2="72632"/>
                        <a14:backgroundMark x1="99185" y1="76579" x2="99185" y2="76579"/>
                        <a14:backgroundMark x1="99185" y1="81842" x2="99185" y2="81842"/>
                        <a14:backgroundMark x1="99321" y1="95263" x2="99321" y2="95263"/>
                        <a14:backgroundMark x1="543" y1="69474" x2="543" y2="69474"/>
                        <a14:backgroundMark x1="272" y1="88947" x2="272" y2="88947"/>
                        <a14:backgroundMark x1="1087" y1="97105" x2="1087" y2="97105"/>
                        <a14:backgroundMark x1="543" y1="95000" x2="543" y2="95000"/>
                        <a14:backgroundMark x1="543" y1="93158" x2="543" y2="93158"/>
                        <a14:backgroundMark x1="951" y1="73421" x2="951" y2="73421"/>
                        <a14:backgroundMark x1="951" y1="77895" x2="951" y2="77895"/>
                        <a14:backgroundMark x1="679" y1="81316" x2="679" y2="81316"/>
                        <a14:backgroundMark x1="543" y1="83684" x2="272" y2="86579"/>
                        <a14:backgroundMark x1="272" y1="90526" x2="272" y2="90526"/>
                        <a14:backgroundMark x1="679" y1="92895" x2="679" y2="92895"/>
                        <a14:backgroundMark x1="272" y1="91579" x2="272" y2="91579"/>
                        <a14:backgroundMark x1="272" y1="91053" x2="272" y2="91053"/>
                        <a14:backgroundMark x1="136" y1="90263" x2="136" y2="90263"/>
                        <a14:backgroundMark x1="136" y1="88684" x2="136" y2="88684"/>
                        <a14:backgroundMark x1="136" y1="87895" x2="136" y2="87895"/>
                        <a14:backgroundMark x1="679" y1="96053" x2="679" y2="96053"/>
                        <a14:backgroundMark x1="543" y1="92368" x2="543" y2="92368"/>
                        <a14:backgroundMark x1="543" y1="93684" x2="543" y2="93684"/>
                        <a14:backgroundMark x1="543" y1="94211" x2="543" y2="94211"/>
                        <a14:backgroundMark x1="272" y1="94474" x2="272" y2="94474"/>
                        <a14:backgroundMark x1="272" y1="95000" x2="272" y2="95000"/>
                        <a14:backgroundMark x1="272" y1="95526" x2="272" y2="95526"/>
                        <a14:backgroundMark x1="272" y1="95526" x2="272" y2="95526"/>
                        <a14:backgroundMark x1="272" y1="96053" x2="272" y2="97105"/>
                        <a14:backgroundMark x1="543" y1="97368" x2="543" y2="97368"/>
                        <a14:backgroundMark x1="1087" y1="90789" x2="1087" y2="90789"/>
                        <a14:backgroundMark x1="1087" y1="90789" x2="1087" y2="90789"/>
                        <a14:backgroundMark x1="1087" y1="90789" x2="1087" y2="90789"/>
                        <a14:backgroundMark x1="951" y1="92632" x2="951" y2="92632"/>
                        <a14:backgroundMark x1="815" y1="92632" x2="815" y2="92632"/>
                        <a14:backgroundMark x1="0" y1="94474" x2="0" y2="94474"/>
                        <a14:backgroundMark x1="0" y1="94474" x2="0" y2="94474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33636" y="1824638"/>
            <a:ext cx="2841718" cy="14671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3" name="TextBox 32"/>
          <p:cNvSpPr txBox="1"/>
          <p:nvPr/>
        </p:nvSpPr>
        <p:spPr>
          <a:xfrm>
            <a:off x="3212767" y="3579862"/>
            <a:ext cx="112242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晋升</a:t>
            </a:r>
            <a:endParaRPr lang="zh-CN" altLang="en-US" sz="36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4436903" y="3579862"/>
            <a:ext cx="112242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冲刺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3183066" y="1203598"/>
            <a:ext cx="23762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工作</a:t>
            </a:r>
            <a:r>
              <a:rPr lang="zh-CN" altLang="en-US" sz="36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目标</a:t>
            </a:r>
          </a:p>
        </p:txBody>
      </p:sp>
      <p:pic>
        <p:nvPicPr>
          <p:cNvPr id="36" name="Picture 3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harpenSoften amoun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2397811"/>
            <a:ext cx="4364657" cy="262221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12700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8" presetClass="entr" presetSubtype="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8" presetClass="entr" presetSubtype="3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8" presetClass="entr" presetSubtype="3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8" presetClass="entr" presetSubtype="3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2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8" presetClass="entr" presetSubtype="3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2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8" presetClass="entr" presetSubtype="3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2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8" presetClass="entr" presetSubtype="3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3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45" presetClass="entr" presetSubtype="0" repeatCount="3000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3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3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3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9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1" presetClass="entr" presetSubtype="1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2" dur="2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6" presetClass="entr" presetSubtype="16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5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45" presetClass="entr" presetSubtype="0" repeatCount="2000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3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3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3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2" presetClass="entr" presetSubtype="8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8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3" presetClass="entr" presetSubtype="16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7" grpId="0"/>
      <p:bldP spid="29" grpId="0"/>
      <p:bldP spid="30" grpId="0" animBg="1"/>
      <p:bldP spid="31" grpId="0" animBg="1"/>
      <p:bldP spid="33" grpId="0"/>
      <p:bldP spid="34" grpId="0"/>
      <p:bldP spid="3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矩形 27"/>
          <p:cNvSpPr/>
          <p:nvPr/>
        </p:nvSpPr>
        <p:spPr>
          <a:xfrm>
            <a:off x="-11289" y="2499742"/>
            <a:ext cx="9180512" cy="483518"/>
          </a:xfrm>
          <a:prstGeom prst="rect">
            <a:avLst/>
          </a:prstGeom>
          <a:solidFill>
            <a:srgbClr val="FFDE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矩形 16"/>
          <p:cNvSpPr/>
          <p:nvPr/>
        </p:nvSpPr>
        <p:spPr>
          <a:xfrm>
            <a:off x="-10886" y="4569162"/>
            <a:ext cx="9180512" cy="483518"/>
          </a:xfrm>
          <a:prstGeom prst="rect">
            <a:avLst/>
          </a:prstGeom>
          <a:solidFill>
            <a:srgbClr val="FFDE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-14740" y="2571750"/>
            <a:ext cx="9180512" cy="2592288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弦形 8"/>
          <p:cNvSpPr/>
          <p:nvPr/>
        </p:nvSpPr>
        <p:spPr>
          <a:xfrm rot="5400000">
            <a:off x="4323337" y="4893603"/>
            <a:ext cx="458592" cy="514326"/>
          </a:xfrm>
          <a:prstGeom prst="chord">
            <a:avLst>
              <a:gd name="adj1" fmla="val 5375213"/>
              <a:gd name="adj2" fmla="val 16200000"/>
            </a:avLst>
          </a:prstGeom>
          <a:pattFill prst="pct5">
            <a:fgClr>
              <a:schemeClr val="accent1"/>
            </a:fgClr>
            <a:bgClr>
              <a:schemeClr val="bg1"/>
            </a:bgClr>
          </a:patt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圆角矩形 22"/>
          <p:cNvSpPr/>
          <p:nvPr/>
        </p:nvSpPr>
        <p:spPr>
          <a:xfrm>
            <a:off x="795431" y="1383656"/>
            <a:ext cx="687927" cy="800684"/>
          </a:xfrm>
          <a:prstGeom prst="roundRect">
            <a:avLst/>
          </a:prstGeom>
          <a:noFill/>
          <a:ln w="76200">
            <a:solidFill>
              <a:srgbClr val="02529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圆角矩形 21"/>
          <p:cNvSpPr/>
          <p:nvPr/>
        </p:nvSpPr>
        <p:spPr>
          <a:xfrm>
            <a:off x="539552" y="1131590"/>
            <a:ext cx="687927" cy="800684"/>
          </a:xfrm>
          <a:prstGeom prst="roundRect">
            <a:avLst/>
          </a:prstGeom>
          <a:noFill/>
          <a:ln w="76200">
            <a:solidFill>
              <a:srgbClr val="FFDE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圆角矩形 24"/>
          <p:cNvSpPr/>
          <p:nvPr/>
        </p:nvSpPr>
        <p:spPr>
          <a:xfrm>
            <a:off x="7903679" y="1023616"/>
            <a:ext cx="473135" cy="550686"/>
          </a:xfrm>
          <a:prstGeom prst="roundRect">
            <a:avLst/>
          </a:prstGeom>
          <a:noFill/>
          <a:ln w="76200">
            <a:solidFill>
              <a:srgbClr val="02529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圆角矩形 25"/>
          <p:cNvSpPr/>
          <p:nvPr/>
        </p:nvSpPr>
        <p:spPr>
          <a:xfrm>
            <a:off x="7647800" y="771550"/>
            <a:ext cx="473135" cy="550686"/>
          </a:xfrm>
          <a:prstGeom prst="roundRect">
            <a:avLst/>
          </a:prstGeom>
          <a:noFill/>
          <a:ln w="76200">
            <a:solidFill>
              <a:srgbClr val="FFDE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TextBox 26"/>
          <p:cNvSpPr txBox="1"/>
          <p:nvPr/>
        </p:nvSpPr>
        <p:spPr>
          <a:xfrm>
            <a:off x="7480784" y="10886"/>
            <a:ext cx="16196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2400" b="1" dirty="0" smtClean="0">
                <a:solidFill>
                  <a:srgbClr val="025291"/>
                </a:solidFill>
                <a:latin typeface="微软雅黑" pitchFamily="34" charset="-122"/>
                <a:ea typeface="微软雅黑" pitchFamily="34" charset="-122"/>
              </a:rPr>
              <a:t>LOGO</a:t>
            </a:r>
            <a:endParaRPr lang="zh-CN" altLang="en-US" sz="2400" b="1" dirty="0">
              <a:solidFill>
                <a:srgbClr val="02529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267744" y="1020673"/>
            <a:ext cx="475252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4800" b="1" dirty="0" smtClean="0">
                <a:solidFill>
                  <a:srgbClr val="02529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感谢您的关注</a:t>
            </a:r>
            <a:endParaRPr lang="zh-CN" altLang="en-US" sz="4800" b="1" dirty="0">
              <a:solidFill>
                <a:srgbClr val="02529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907704" y="3003798"/>
            <a:ext cx="5328592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联系方式：</a:t>
            </a:r>
            <a:r>
              <a:rPr lang="en-US" altLang="zh-CN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123456789</a:t>
            </a:r>
            <a:endParaRPr lang="en-US" altLang="zh-CN" dirty="0" smtClean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>
              <a:lnSpc>
                <a:spcPct val="150000"/>
              </a:lnSpc>
            </a:pPr>
            <a:r>
              <a:rPr lang="en-US" altLang="zh-CN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E-mail</a:t>
            </a:r>
            <a:r>
              <a:rPr lang="zh-CN" altLang="en-US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：</a:t>
            </a:r>
            <a:r>
              <a:rPr lang="en-US" altLang="zh-CN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123456789@qq.com</a:t>
            </a:r>
            <a:endParaRPr lang="en-US" altLang="zh-CN" dirty="0" smtClean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公司地址：</a:t>
            </a:r>
            <a:r>
              <a:rPr lang="en-US" altLang="zh-CN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xx</a:t>
            </a:r>
            <a:r>
              <a:rPr lang="zh-CN" altLang="en-US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区</a:t>
            </a:r>
            <a:r>
              <a:rPr lang="en-US" altLang="zh-CN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xx</a:t>
            </a:r>
            <a:r>
              <a:rPr lang="zh-CN" altLang="en-US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路</a:t>
            </a:r>
            <a:r>
              <a:rPr lang="en-US" altLang="zh-CN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112</a:t>
            </a:r>
            <a:r>
              <a:rPr lang="zh-CN" altLang="en-US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号</a:t>
            </a:r>
            <a:endParaRPr lang="zh-CN" altLang="en-US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454</Words>
  <Application>Kingsoft Office WPP</Application>
  <PresentationFormat>全屏显示(16:9)</PresentationFormat>
  <Paragraphs>83</Paragraphs>
  <Slides>6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7" baseType="lpstr"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lucloudfly</dc:creator>
  <cp:lastModifiedBy>Administrator</cp:lastModifiedBy>
  <cp:revision>14</cp:revision>
  <dcterms:created xsi:type="dcterms:W3CDTF">2016-01-14T06:57:37Z</dcterms:created>
  <dcterms:modified xsi:type="dcterms:W3CDTF">2016-01-14T06:58:32Z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2052-10.1.0.5399</vt:lpwstr>
  </property>
</Properties>
</file>