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8" r:id="rId2"/>
  </p:sldMasterIdLst>
  <p:notesMasterIdLst>
    <p:notesMasterId r:id="rId5"/>
  </p:notesMasterIdLst>
  <p:sldIdLst>
    <p:sldId id="1493" r:id="rId3"/>
    <p:sldId id="1494" r:id="rId4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CC0099"/>
    <a:srgbClr val="D60093"/>
    <a:srgbClr val="040204"/>
    <a:srgbClr val="FF00FF"/>
    <a:srgbClr val="FF0066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 u="none">
                <a:latin typeface="Gulim" panose="020B0600000101010101" pitchFamily="34" charset="-127"/>
                <a:ea typeface="Gulim" panose="020B0600000101010101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u="none">
                <a:latin typeface="Gulim" panose="020B0600000101010101" pitchFamily="34" charset="-127"/>
                <a:ea typeface="Gulim" panose="020B0600000101010101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 u="none">
                <a:latin typeface="Gulim" panose="020B0600000101010101" pitchFamily="34" charset="-127"/>
                <a:ea typeface="Gulim" panose="020B0600000101010101" pitchFamily="34" charset="-127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u="none">
                <a:latin typeface="Gulim" panose="020B0600000101010101" pitchFamily="34" charset="-127"/>
                <a:ea typeface="Gulim" panose="020B0600000101010101" pitchFamily="34" charset="-127"/>
              </a:defRPr>
            </a:lvl1pPr>
          </a:lstStyle>
          <a:p>
            <a:pPr>
              <a:defRPr/>
            </a:pPr>
            <a:fld id="{C38214C6-B687-42A2-81B3-7C01BE599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48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anose="020B0600000101010101" pitchFamily="34" charset="-127"/>
        <a:ea typeface="Gulim" panose="020B0600000101010101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117865"/>
      </p:ext>
    </p:extLst>
  </p:cSld>
  <p:clrMapOvr>
    <a:masterClrMapping/>
  </p:clrMapOvr>
  <p:transition spd="slow" advClick="0" advTm="36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700337"/>
      </p:ext>
    </p:extLst>
  </p:cSld>
  <p:clrMapOvr>
    <a:masterClrMapping/>
  </p:clrMapOvr>
  <p:transition spd="slow" advClick="0" advTm="36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549634"/>
      </p:ext>
    </p:extLst>
  </p:cSld>
  <p:clrMapOvr>
    <a:masterClrMapping/>
  </p:clrMapOvr>
  <p:transition spd="slow" advClick="0" advTm="36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112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3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170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37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30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45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837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6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890234"/>
      </p:ext>
    </p:extLst>
  </p:cSld>
  <p:clrMapOvr>
    <a:masterClrMapping/>
  </p:clrMapOvr>
  <p:transition spd="slow" advClick="0" advTm="36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542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855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2013/12/11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4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647005"/>
      </p:ext>
    </p:extLst>
  </p:cSld>
  <p:clrMapOvr>
    <a:masterClrMapping/>
  </p:clrMapOvr>
  <p:transition spd="slow" advClick="0" advTm="36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11335"/>
      </p:ext>
    </p:extLst>
  </p:cSld>
  <p:clrMapOvr>
    <a:masterClrMapping/>
  </p:clrMapOvr>
  <p:transition spd="slow" advClick="0" advTm="36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829497"/>
      </p:ext>
    </p:extLst>
  </p:cSld>
  <p:clrMapOvr>
    <a:masterClrMapping/>
  </p:clrMapOvr>
  <p:transition spd="slow" advClick="0" advTm="36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18688"/>
      </p:ext>
    </p:extLst>
  </p:cSld>
  <p:clrMapOvr>
    <a:masterClrMapping/>
  </p:clrMapOvr>
  <p:transition spd="slow" advClick="0" advTm="36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783290"/>
      </p:ext>
    </p:extLst>
  </p:cSld>
  <p:clrMapOvr>
    <a:masterClrMapping/>
  </p:clrMapOvr>
  <p:transition spd="slow" advClick="0" advTm="36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706533"/>
      </p:ext>
    </p:extLst>
  </p:cSld>
  <p:clrMapOvr>
    <a:masterClrMapping/>
  </p:clrMapOvr>
  <p:transition spd="slow" advClick="0" advTm="36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37404"/>
      </p:ext>
    </p:extLst>
  </p:cSld>
  <p:clrMapOvr>
    <a:masterClrMapping/>
  </p:clrMapOvr>
  <p:transition spd="slow" advClick="0" advTm="36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smtClean="0"/>
              <a:t>单击此处编辑母版文本样式</a:t>
            </a:r>
          </a:p>
          <a:p>
            <a:pPr lvl="1"/>
            <a:r>
              <a:rPr lang="ko-KR" smtClean="0"/>
              <a:t>第二级</a:t>
            </a:r>
          </a:p>
          <a:p>
            <a:pPr lvl="2"/>
            <a:r>
              <a:rPr lang="ko-KR" smtClean="0"/>
              <a:t>第三级</a:t>
            </a:r>
          </a:p>
          <a:p>
            <a:pPr lvl="3"/>
            <a:r>
              <a:rPr lang="ko-KR" smtClean="0"/>
              <a:t>第四级</a:t>
            </a:r>
          </a:p>
          <a:p>
            <a:pPr lvl="4"/>
            <a:r>
              <a:rPr lang="ko-KR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latinLnBrk="0" hangingPunct="1">
              <a:defRPr sz="1200" u="none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latinLnBrk="0" hangingPunct="1">
              <a:defRPr sz="1200" u="none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slow" advClick="0" advTm="36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u="none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2013/12/11</a:t>
            </a:fld>
            <a:endParaRPr lang="zh-CN" altLang="en-US" u="none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u="none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u="none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u="none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0072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.jpe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96336" y="4149080"/>
            <a:ext cx="648071" cy="14401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2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3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4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5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6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7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8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9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0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1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2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4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5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6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11266" name="Picture 2" descr="1115274199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921">
        <p15:prstTrans prst="drape"/>
      </p:transition>
    </mc:Choice>
    <mc:Fallback>
      <p:transition spd="slow" advClick="0" advTm="9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u="none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u="none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u="none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u="none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u="none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u="none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u="none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u="none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u="none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u="none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u="none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u="none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1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49" charset="-122"/>
            <a:ea typeface="黑体" panose="02010609060101010101" pitchFamily="49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</TotalTime>
  <Pages>0</Pages>
  <Words>229</Words>
  <Characters>0</Characters>
  <Application>Microsoft Office PowerPoint</Application>
  <DocSecurity>0</DocSecurity>
  <PresentationFormat>全屏显示(4:3)</PresentationFormat>
  <Lines>0</Lines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1_Office 主题</vt:lpstr>
      <vt:lpstr>Office 主题</vt:lpstr>
      <vt:lpstr>PowerPoint 演示文稿</vt:lpstr>
      <vt:lpstr>PowerPoint 演示文稿</vt:lpstr>
    </vt:vector>
  </TitlesOfParts>
  <Manager/>
  <Company>artcom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鞀澕鞚措摐 1</dc:title>
  <dc:subject/>
  <dc:creator>ARTCOM PT</dc:creator>
  <cp:keywords/>
  <dc:description>氤?霐旍瀽鞚胳潃 ARTCOM PT鞐瓣惮靻岇棎 鞝€鞛戧秾鞚?鞛堨姷雼堧嫟.</dc:description>
  <cp:lastModifiedBy>lenovo</cp:lastModifiedBy>
  <cp:revision>3481</cp:revision>
  <dcterms:created xsi:type="dcterms:W3CDTF">2004-04-30T02:54:08Z</dcterms:created>
  <dcterms:modified xsi:type="dcterms:W3CDTF">2013-12-11T13:59:31Z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