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0" r:id="rId1"/>
  </p:sldMasterIdLst>
  <p:sldIdLst>
    <p:sldId id="256" r:id="rId2"/>
    <p:sldId id="274" r:id="rId3"/>
    <p:sldId id="283" r:id="rId4"/>
    <p:sldId id="276" r:id="rId5"/>
    <p:sldId id="277" r:id="rId6"/>
    <p:sldId id="279" r:id="rId7"/>
    <p:sldId id="281" r:id="rId8"/>
    <p:sldId id="267" r:id="rId9"/>
    <p:sldId id="262" r:id="rId10"/>
    <p:sldId id="265" r:id="rId11"/>
    <p:sldId id="263" r:id="rId12"/>
    <p:sldId id="264" r:id="rId13"/>
    <p:sldId id="270" r:id="rId14"/>
    <p:sldId id="260" r:id="rId15"/>
    <p:sldId id="268" r:id="rId16"/>
    <p:sldId id="269" r:id="rId17"/>
    <p:sldId id="278" r:id="rId18"/>
    <p:sldId id="280" r:id="rId19"/>
    <p:sldId id="257" r:id="rId20"/>
    <p:sldId id="258" r:id="rId21"/>
    <p:sldId id="259" r:id="rId22"/>
    <p:sldId id="271" r:id="rId23"/>
    <p:sldId id="273" r:id="rId24"/>
    <p:sldId id="272" r:id="rId25"/>
    <p:sldId id="282" r:id="rId26"/>
  </p:sldIdLst>
  <p:sldSz cx="9144000" cy="6858000" type="screen4x3"/>
  <p:notesSz cx="6858000" cy="9144000"/>
  <p:defaultTextStyle>
    <a:defPPr>
      <a:defRPr lang="zh-CN"/>
    </a:defPPr>
    <a:lvl1pPr algn="l" rtl="0" eaLnBrk="0" fontAlgn="base" hangingPunct="0">
      <a:spcBef>
        <a:spcPct val="0"/>
      </a:spcBef>
      <a:spcAft>
        <a:spcPct val="0"/>
      </a:spcAft>
      <a:defRPr kern="1200">
        <a:solidFill>
          <a:schemeClr val="tx1"/>
        </a:solidFill>
        <a:latin typeface="Arial"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Arial"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Arial"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Arial"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FF"/>
    <a:srgbClr val="FFFF00"/>
    <a:srgbClr val="CCFF33"/>
    <a:srgbClr val="0000CC"/>
    <a:srgbClr val="FF0066"/>
    <a:srgbClr val="FF5050"/>
    <a:srgbClr val="6600CC"/>
    <a:srgbClr val="00CC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2" autoAdjust="0"/>
    <p:restoredTop sz="94772" autoAdjust="0"/>
  </p:normalViewPr>
  <p:slideViewPr>
    <p:cSldViewPr snapToGrid="0">
      <p:cViewPr varScale="1">
        <p:scale>
          <a:sx n="74" d="100"/>
          <a:sy n="74" d="100"/>
        </p:scale>
        <p:origin x="-732" y="-84"/>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Lst>
  </p:outlineViewPr>
  <p:notesTextViewPr>
    <p:cViewPr>
      <p:scale>
        <a:sx n="100" d="100"/>
        <a:sy n="100" d="100"/>
      </p:scale>
      <p:origin x="0" y="0"/>
    </p:cViewPr>
  </p:notesTextViewPr>
  <p:sorterViewPr>
    <p:cViewPr>
      <p:scale>
        <a:sx n="66" d="100"/>
        <a:sy n="66" d="100"/>
      </p:scale>
      <p:origin x="0" y="1332"/>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_rels/viewProps.xml.rels><?xml version="1.0" encoding="UTF-8" standalone="yes"?>
<Relationships xmlns="http://schemas.openxmlformats.org/package/2006/relationships"><Relationship Id="rId3" Type="http://schemas.openxmlformats.org/officeDocument/2006/relationships/slide" Target="slides/slide12.xml"/><Relationship Id="rId2" Type="http://schemas.openxmlformats.org/officeDocument/2006/relationships/slide" Target="slides/slide11.xml"/><Relationship Id="rId1" Type="http://schemas.openxmlformats.org/officeDocument/2006/relationships/slide" Target="slides/slide10.xml"/><Relationship Id="rId5" Type="http://schemas.openxmlformats.org/officeDocument/2006/relationships/slide" Target="slides/slide21.xml"/><Relationship Id="rId4" Type="http://schemas.openxmlformats.org/officeDocument/2006/relationships/slide" Target="slides/slide2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89090" name="Freeform 2"/>
          <p:cNvSpPr>
            <a:spLocks/>
          </p:cNvSpPr>
          <p:nvPr/>
        </p:nvSpPr>
        <p:spPr bwMode="blackWhite">
          <a:xfrm>
            <a:off x="20638" y="12700"/>
            <a:ext cx="8896350" cy="6780213"/>
          </a:xfrm>
          <a:custGeom>
            <a:avLst/>
            <a:gdLst/>
            <a:ahLst/>
            <a:cxnLst>
              <a:cxn ang="0">
                <a:pos x="2822" y="0"/>
              </a:cxn>
              <a:cxn ang="0">
                <a:pos x="0" y="975"/>
              </a:cxn>
              <a:cxn ang="0">
                <a:pos x="2169" y="3619"/>
              </a:cxn>
              <a:cxn ang="0">
                <a:pos x="3985" y="1125"/>
              </a:cxn>
              <a:cxn ang="0">
                <a:pos x="2822" y="0"/>
              </a:cxn>
              <a:cxn ang="0">
                <a:pos x="2822" y="0"/>
              </a:cxn>
            </a:cxnLst>
            <a:rect l="0" t="0" r="r" b="b"/>
            <a:pathLst>
              <a:path w="3985" h="3619">
                <a:moveTo>
                  <a:pt x="2822" y="0"/>
                </a:moveTo>
                <a:lnTo>
                  <a:pt x="0" y="975"/>
                </a:lnTo>
                <a:lnTo>
                  <a:pt x="2169" y="3619"/>
                </a:lnTo>
                <a:lnTo>
                  <a:pt x="3985" y="1125"/>
                </a:lnTo>
                <a:lnTo>
                  <a:pt x="2822" y="0"/>
                </a:lnTo>
                <a:lnTo>
                  <a:pt x="2822" y="0"/>
                </a:lnTo>
                <a:close/>
              </a:path>
            </a:pathLst>
          </a:custGeom>
          <a:solidFill>
            <a:schemeClr val="accent1"/>
          </a:solidFill>
          <a:ln w="9525">
            <a:noFill/>
            <a:round/>
            <a:headEnd/>
            <a:tailEnd/>
          </a:ln>
        </p:spPr>
        <p:txBody>
          <a:bodyPr/>
          <a:lstStyle/>
          <a:p>
            <a:endParaRPr lang="zh-CN" altLang="en-US"/>
          </a:p>
        </p:txBody>
      </p:sp>
      <p:sp>
        <p:nvSpPr>
          <p:cNvPr id="89091" name="Rectangle 3"/>
          <p:cNvSpPr>
            <a:spLocks noGrp="1" noChangeArrowheads="1"/>
          </p:cNvSpPr>
          <p:nvPr>
            <p:ph type="ctrTitle"/>
          </p:nvPr>
        </p:nvSpPr>
        <p:spPr>
          <a:xfrm>
            <a:off x="1371600" y="1511300"/>
            <a:ext cx="6400800" cy="2273300"/>
          </a:xfrm>
          <a:effectLst>
            <a:outerShdw dist="45791" dir="2021404" algn="ctr" rotWithShape="0">
              <a:schemeClr val="bg2"/>
            </a:outerShdw>
          </a:effectLst>
        </p:spPr>
        <p:txBody>
          <a:bodyPr/>
          <a:lstStyle>
            <a:lvl1pPr>
              <a:defRPr/>
            </a:lvl1pPr>
          </a:lstStyle>
          <a:p>
            <a:r>
              <a:rPr lang="zh-CN" altLang="en-US"/>
              <a:t>单击此处编辑母版标题样式</a:t>
            </a:r>
          </a:p>
        </p:txBody>
      </p:sp>
      <p:sp>
        <p:nvSpPr>
          <p:cNvPr id="89092" name="Rectangle 4"/>
          <p:cNvSpPr>
            <a:spLocks noGrp="1" noChangeArrowheads="1"/>
          </p:cNvSpPr>
          <p:nvPr>
            <p:ph type="subTitle" idx="1"/>
          </p:nvPr>
        </p:nvSpPr>
        <p:spPr>
          <a:xfrm>
            <a:off x="1549400" y="4051300"/>
            <a:ext cx="6032500" cy="1003300"/>
          </a:xfrm>
        </p:spPr>
        <p:txBody>
          <a:bodyPr/>
          <a:lstStyle>
            <a:lvl1pPr marL="0" indent="0" algn="ctr">
              <a:buFontTx/>
              <a:buNone/>
              <a:defRPr/>
            </a:lvl1pPr>
          </a:lstStyle>
          <a:p>
            <a:r>
              <a:rPr lang="zh-CN" altLang="en-US"/>
              <a:t>单击此处编辑母版副标题样式</a:t>
            </a:r>
          </a:p>
        </p:txBody>
      </p:sp>
      <p:sp>
        <p:nvSpPr>
          <p:cNvPr id="89093" name="Rectangle 5"/>
          <p:cNvSpPr>
            <a:spLocks noGrp="1" noChangeArrowheads="1"/>
          </p:cNvSpPr>
          <p:nvPr>
            <p:ph type="dt" sz="half" idx="2"/>
          </p:nvPr>
        </p:nvSpPr>
        <p:spPr>
          <a:xfrm>
            <a:off x="685800" y="6248400"/>
            <a:ext cx="1905000" cy="457200"/>
          </a:xfrm>
        </p:spPr>
        <p:txBody>
          <a:bodyPr/>
          <a:lstStyle>
            <a:lvl1pPr>
              <a:defRPr/>
            </a:lvl1pPr>
          </a:lstStyle>
          <a:p>
            <a:endParaRPr lang="en-US" altLang="zh-CN"/>
          </a:p>
        </p:txBody>
      </p:sp>
      <p:sp>
        <p:nvSpPr>
          <p:cNvPr id="89094" name="Rectangle 6"/>
          <p:cNvSpPr>
            <a:spLocks noGrp="1" noChangeArrowheads="1"/>
          </p:cNvSpPr>
          <p:nvPr>
            <p:ph type="ftr" sz="quarter" idx="3"/>
          </p:nvPr>
        </p:nvSpPr>
        <p:spPr>
          <a:xfrm>
            <a:off x="3124200" y="6248400"/>
            <a:ext cx="2895600" cy="457200"/>
          </a:xfrm>
        </p:spPr>
        <p:txBody>
          <a:bodyPr/>
          <a:lstStyle>
            <a:lvl1pPr>
              <a:defRPr/>
            </a:lvl1pPr>
          </a:lstStyle>
          <a:p>
            <a:endParaRPr lang="en-US" altLang="zh-CN"/>
          </a:p>
        </p:txBody>
      </p:sp>
      <p:sp>
        <p:nvSpPr>
          <p:cNvPr id="89095" name="Rectangle 7"/>
          <p:cNvSpPr>
            <a:spLocks noGrp="1" noChangeArrowheads="1"/>
          </p:cNvSpPr>
          <p:nvPr>
            <p:ph type="sldNum" sz="quarter" idx="4"/>
          </p:nvPr>
        </p:nvSpPr>
        <p:spPr>
          <a:xfrm>
            <a:off x="6553200" y="6248400"/>
            <a:ext cx="1905000" cy="457200"/>
          </a:xfrm>
        </p:spPr>
        <p:txBody>
          <a:bodyPr/>
          <a:lstStyle>
            <a:lvl1pPr>
              <a:defRPr/>
            </a:lvl1pPr>
          </a:lstStyle>
          <a:p>
            <a:fld id="{5F978BCB-1A30-4FD5-BC7B-E75009AA6D42}" type="slidenum">
              <a:rPr lang="en-US" altLang="zh-CN"/>
              <a:pPr/>
              <a:t>‹#›</a:t>
            </a:fld>
            <a:endParaRPr lang="en-US" altLang="zh-CN"/>
          </a:p>
        </p:txBody>
      </p:sp>
      <p:grpSp>
        <p:nvGrpSpPr>
          <p:cNvPr id="89096" name="Group 8"/>
          <p:cNvGrpSpPr>
            <a:grpSpLocks/>
          </p:cNvGrpSpPr>
          <p:nvPr/>
        </p:nvGrpSpPr>
        <p:grpSpPr bwMode="auto">
          <a:xfrm>
            <a:off x="195263" y="234950"/>
            <a:ext cx="3787775" cy="1778000"/>
            <a:chOff x="123" y="148"/>
            <a:chExt cx="2386" cy="1120"/>
          </a:xfrm>
        </p:grpSpPr>
        <p:sp>
          <p:nvSpPr>
            <p:cNvPr id="89097" name="Freeform 9"/>
            <p:cNvSpPr>
              <a:spLocks/>
            </p:cNvSpPr>
            <p:nvPr userDrawn="1"/>
          </p:nvSpPr>
          <p:spPr bwMode="auto">
            <a:xfrm>
              <a:off x="177" y="177"/>
              <a:ext cx="2250" cy="1017"/>
            </a:xfrm>
            <a:custGeom>
              <a:avLst/>
              <a:gdLst/>
              <a:ahLst/>
              <a:cxnLst>
                <a:cxn ang="0">
                  <a:pos x="794" y="395"/>
                </a:cxn>
                <a:cxn ang="0">
                  <a:pos x="710" y="318"/>
                </a:cxn>
                <a:cxn ang="0">
                  <a:pos x="556" y="210"/>
                </a:cxn>
                <a:cxn ang="0">
                  <a:pos x="71" y="0"/>
                </a:cxn>
                <a:cxn ang="0">
                  <a:pos x="23" y="20"/>
                </a:cxn>
                <a:cxn ang="0">
                  <a:pos x="0" y="83"/>
                </a:cxn>
                <a:cxn ang="0">
                  <a:pos x="28" y="155"/>
                </a:cxn>
                <a:cxn ang="0">
                  <a:pos x="570" y="409"/>
                </a:cxn>
                <a:cxn ang="0">
                  <a:pos x="689" y="393"/>
                </a:cxn>
                <a:cxn ang="0">
                  <a:pos x="785" y="414"/>
                </a:cxn>
                <a:cxn ang="0">
                  <a:pos x="794" y="395"/>
                </a:cxn>
                <a:cxn ang="0">
                  <a:pos x="794" y="395"/>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lnTo>
                    <a:pt x="794" y="395"/>
                  </a:lnTo>
                  <a:close/>
                </a:path>
              </a:pathLst>
            </a:custGeom>
            <a:solidFill>
              <a:srgbClr val="F8F8F8"/>
            </a:solidFill>
            <a:ln w="9525">
              <a:noFill/>
              <a:round/>
              <a:headEnd/>
              <a:tailEnd/>
            </a:ln>
          </p:spPr>
          <p:txBody>
            <a:bodyPr/>
            <a:lstStyle/>
            <a:p>
              <a:endParaRPr lang="zh-CN" altLang="en-US"/>
            </a:p>
          </p:txBody>
        </p:sp>
        <p:sp>
          <p:nvSpPr>
            <p:cNvPr id="89098" name="Freeform 10"/>
            <p:cNvSpPr>
              <a:spLocks/>
            </p:cNvSpPr>
            <p:nvPr userDrawn="1"/>
          </p:nvSpPr>
          <p:spPr bwMode="auto">
            <a:xfrm>
              <a:off x="166" y="261"/>
              <a:ext cx="2244" cy="1007"/>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tx2"/>
            </a:solidFill>
            <a:ln w="9525">
              <a:noFill/>
              <a:round/>
              <a:headEnd/>
              <a:tailEnd/>
            </a:ln>
          </p:spPr>
          <p:txBody>
            <a:bodyPr/>
            <a:lstStyle/>
            <a:p>
              <a:endParaRPr lang="zh-CN" altLang="en-US"/>
            </a:p>
          </p:txBody>
        </p:sp>
        <p:sp>
          <p:nvSpPr>
            <p:cNvPr id="89099" name="Freeform 11"/>
            <p:cNvSpPr>
              <a:spLocks/>
            </p:cNvSpPr>
            <p:nvPr userDrawn="1"/>
          </p:nvSpPr>
          <p:spPr bwMode="auto">
            <a:xfrm>
              <a:off x="474" y="344"/>
              <a:ext cx="1488" cy="919"/>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lstStyle/>
            <a:p>
              <a:endParaRPr lang="zh-CN" altLang="en-US"/>
            </a:p>
          </p:txBody>
        </p:sp>
        <p:grpSp>
          <p:nvGrpSpPr>
            <p:cNvPr id="89100" name="Group 12"/>
            <p:cNvGrpSpPr>
              <a:grpSpLocks/>
            </p:cNvGrpSpPr>
            <p:nvPr userDrawn="1"/>
          </p:nvGrpSpPr>
          <p:grpSpPr bwMode="auto">
            <a:xfrm>
              <a:off x="123" y="148"/>
              <a:ext cx="2386" cy="1081"/>
              <a:chOff x="123" y="148"/>
              <a:chExt cx="2386" cy="1081"/>
            </a:xfrm>
          </p:grpSpPr>
          <p:sp>
            <p:nvSpPr>
              <p:cNvPr id="89101" name="Freeform 13"/>
              <p:cNvSpPr>
                <a:spLocks/>
              </p:cNvSpPr>
              <p:nvPr userDrawn="1"/>
            </p:nvSpPr>
            <p:spPr bwMode="auto">
              <a:xfrm>
                <a:off x="2005" y="934"/>
                <a:ext cx="212" cy="214"/>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lstStyle/>
              <a:p>
                <a:endParaRPr lang="zh-CN" altLang="en-US"/>
              </a:p>
            </p:txBody>
          </p:sp>
          <p:sp>
            <p:nvSpPr>
              <p:cNvPr id="89102" name="Freeform 14"/>
              <p:cNvSpPr>
                <a:spLocks/>
              </p:cNvSpPr>
              <p:nvPr userDrawn="1"/>
            </p:nvSpPr>
            <p:spPr bwMode="auto">
              <a:xfrm>
                <a:off x="123" y="148"/>
                <a:ext cx="2386" cy="1081"/>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lstStyle/>
              <a:p>
                <a:endParaRPr lang="zh-CN" altLang="en-US"/>
              </a:p>
            </p:txBody>
          </p:sp>
          <p:sp>
            <p:nvSpPr>
              <p:cNvPr id="89103" name="Freeform 15"/>
              <p:cNvSpPr>
                <a:spLocks/>
              </p:cNvSpPr>
              <p:nvPr userDrawn="1"/>
            </p:nvSpPr>
            <p:spPr bwMode="auto">
              <a:xfrm>
                <a:off x="324" y="158"/>
                <a:ext cx="1686" cy="614"/>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lstStyle/>
              <a:p>
                <a:endParaRPr lang="zh-CN" altLang="en-US"/>
              </a:p>
            </p:txBody>
          </p:sp>
          <p:sp>
            <p:nvSpPr>
              <p:cNvPr id="89104" name="Freeform 16"/>
              <p:cNvSpPr>
                <a:spLocks/>
              </p:cNvSpPr>
              <p:nvPr userDrawn="1"/>
            </p:nvSpPr>
            <p:spPr bwMode="auto">
              <a:xfrm>
                <a:off x="409" y="251"/>
                <a:ext cx="227" cy="410"/>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lstStyle/>
              <a:p>
                <a:endParaRPr lang="zh-CN" altLang="en-US"/>
              </a:p>
            </p:txBody>
          </p:sp>
          <p:sp>
            <p:nvSpPr>
              <p:cNvPr id="89105" name="Freeform 17"/>
              <p:cNvSpPr>
                <a:spLocks/>
              </p:cNvSpPr>
              <p:nvPr userDrawn="1"/>
            </p:nvSpPr>
            <p:spPr bwMode="auto">
              <a:xfrm>
                <a:off x="846" y="536"/>
                <a:ext cx="691" cy="364"/>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lstStyle/>
              <a:p>
                <a:endParaRPr lang="zh-CN" altLang="en-US"/>
              </a:p>
            </p:txBody>
          </p:sp>
        </p:grpSp>
      </p:grpSp>
      <p:grpSp>
        <p:nvGrpSpPr>
          <p:cNvPr id="89106" name="Group 18"/>
          <p:cNvGrpSpPr>
            <a:grpSpLocks/>
          </p:cNvGrpSpPr>
          <p:nvPr/>
        </p:nvGrpSpPr>
        <p:grpSpPr bwMode="auto">
          <a:xfrm>
            <a:off x="7915275" y="4368800"/>
            <a:ext cx="742950" cy="1058863"/>
            <a:chOff x="4986" y="2752"/>
            <a:chExt cx="468" cy="667"/>
          </a:xfrm>
        </p:grpSpPr>
        <p:sp>
          <p:nvSpPr>
            <p:cNvPr id="89107" name="Freeform 19"/>
            <p:cNvSpPr>
              <a:spLocks/>
            </p:cNvSpPr>
            <p:nvPr userDrawn="1"/>
          </p:nvSpPr>
          <p:spPr bwMode="auto">
            <a:xfrm rot="7320404">
              <a:off x="4909" y="2936"/>
              <a:ext cx="629" cy="293"/>
            </a:xfrm>
            <a:custGeom>
              <a:avLst/>
              <a:gdLst/>
              <a:ahLst/>
              <a:cxnLst>
                <a:cxn ang="0">
                  <a:pos x="794" y="395"/>
                </a:cxn>
                <a:cxn ang="0">
                  <a:pos x="710" y="318"/>
                </a:cxn>
                <a:cxn ang="0">
                  <a:pos x="556" y="210"/>
                </a:cxn>
                <a:cxn ang="0">
                  <a:pos x="71" y="0"/>
                </a:cxn>
                <a:cxn ang="0">
                  <a:pos x="23" y="20"/>
                </a:cxn>
                <a:cxn ang="0">
                  <a:pos x="0" y="83"/>
                </a:cxn>
                <a:cxn ang="0">
                  <a:pos x="28" y="155"/>
                </a:cxn>
                <a:cxn ang="0">
                  <a:pos x="570" y="409"/>
                </a:cxn>
                <a:cxn ang="0">
                  <a:pos x="689" y="393"/>
                </a:cxn>
                <a:cxn ang="0">
                  <a:pos x="785" y="414"/>
                </a:cxn>
                <a:cxn ang="0">
                  <a:pos x="794" y="395"/>
                </a:cxn>
                <a:cxn ang="0">
                  <a:pos x="794" y="395"/>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lnTo>
                    <a:pt x="794" y="395"/>
                  </a:lnTo>
                  <a:close/>
                </a:path>
              </a:pathLst>
            </a:custGeom>
            <a:solidFill>
              <a:srgbClr val="F8F8F8"/>
            </a:solidFill>
            <a:ln w="9525">
              <a:noFill/>
              <a:round/>
              <a:headEnd/>
              <a:tailEnd/>
            </a:ln>
          </p:spPr>
          <p:txBody>
            <a:bodyPr/>
            <a:lstStyle/>
            <a:p>
              <a:endParaRPr lang="zh-CN" altLang="en-US"/>
            </a:p>
          </p:txBody>
        </p:sp>
        <p:sp>
          <p:nvSpPr>
            <p:cNvPr id="89108" name="Freeform 20"/>
            <p:cNvSpPr>
              <a:spLocks/>
            </p:cNvSpPr>
            <p:nvPr userDrawn="1"/>
          </p:nvSpPr>
          <p:spPr bwMode="auto">
            <a:xfrm rot="7320404">
              <a:off x="4893" y="2923"/>
              <a:ext cx="627" cy="290"/>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folHlink"/>
            </a:solidFill>
            <a:ln w="9525">
              <a:noFill/>
              <a:round/>
              <a:headEnd/>
              <a:tailEnd/>
            </a:ln>
          </p:spPr>
          <p:txBody>
            <a:bodyPr/>
            <a:lstStyle/>
            <a:p>
              <a:endParaRPr lang="zh-CN" altLang="en-US"/>
            </a:p>
          </p:txBody>
        </p:sp>
        <p:sp>
          <p:nvSpPr>
            <p:cNvPr id="89109" name="Freeform 21"/>
            <p:cNvSpPr>
              <a:spLocks/>
            </p:cNvSpPr>
            <p:nvPr userDrawn="1"/>
          </p:nvSpPr>
          <p:spPr bwMode="auto">
            <a:xfrm rot="7320404">
              <a:off x="5000" y="2912"/>
              <a:ext cx="416" cy="265"/>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lstStyle/>
            <a:p>
              <a:endParaRPr lang="zh-CN" altLang="en-US"/>
            </a:p>
          </p:txBody>
        </p:sp>
        <p:grpSp>
          <p:nvGrpSpPr>
            <p:cNvPr id="89110" name="Group 22"/>
            <p:cNvGrpSpPr>
              <a:grpSpLocks/>
            </p:cNvGrpSpPr>
            <p:nvPr userDrawn="1"/>
          </p:nvGrpSpPr>
          <p:grpSpPr bwMode="auto">
            <a:xfrm>
              <a:off x="4986" y="2752"/>
              <a:ext cx="468" cy="667"/>
              <a:chOff x="4986" y="2752"/>
              <a:chExt cx="468" cy="667"/>
            </a:xfrm>
          </p:grpSpPr>
          <p:sp>
            <p:nvSpPr>
              <p:cNvPr id="89111" name="Freeform 23"/>
              <p:cNvSpPr>
                <a:spLocks/>
              </p:cNvSpPr>
              <p:nvPr userDrawn="1"/>
            </p:nvSpPr>
            <p:spPr bwMode="auto">
              <a:xfrm rot="7320404">
                <a:off x="4987" y="3190"/>
                <a:ext cx="59" cy="61"/>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lstStyle/>
              <a:p>
                <a:endParaRPr lang="zh-CN" altLang="en-US"/>
              </a:p>
            </p:txBody>
          </p:sp>
          <p:sp>
            <p:nvSpPr>
              <p:cNvPr id="89112" name="Freeform 24"/>
              <p:cNvSpPr>
                <a:spLocks/>
              </p:cNvSpPr>
              <p:nvPr userDrawn="1"/>
            </p:nvSpPr>
            <p:spPr bwMode="auto">
              <a:xfrm rot="7320404">
                <a:off x="4887" y="2930"/>
                <a:ext cx="667" cy="311"/>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lstStyle/>
              <a:p>
                <a:endParaRPr lang="zh-CN" altLang="en-US"/>
              </a:p>
            </p:txBody>
          </p:sp>
          <p:sp>
            <p:nvSpPr>
              <p:cNvPr id="89113" name="Freeform 25"/>
              <p:cNvSpPr>
                <a:spLocks/>
              </p:cNvSpPr>
              <p:nvPr userDrawn="1"/>
            </p:nvSpPr>
            <p:spPr bwMode="auto">
              <a:xfrm rot="7320404">
                <a:off x="5062" y="2997"/>
                <a:ext cx="472" cy="176"/>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lstStyle/>
              <a:p>
                <a:endParaRPr lang="zh-CN" altLang="en-US"/>
              </a:p>
            </p:txBody>
          </p:sp>
          <p:sp>
            <p:nvSpPr>
              <p:cNvPr id="89114" name="Freeform 26"/>
              <p:cNvSpPr>
                <a:spLocks/>
              </p:cNvSpPr>
              <p:nvPr userDrawn="1"/>
            </p:nvSpPr>
            <p:spPr bwMode="auto">
              <a:xfrm rot="7320404">
                <a:off x="5363" y="2874"/>
                <a:ext cx="63" cy="118"/>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lstStyle/>
              <a:p>
                <a:endParaRPr lang="zh-CN" altLang="en-US"/>
              </a:p>
            </p:txBody>
          </p:sp>
          <p:sp>
            <p:nvSpPr>
              <p:cNvPr id="89115" name="Freeform 27"/>
              <p:cNvSpPr>
                <a:spLocks/>
              </p:cNvSpPr>
              <p:nvPr userDrawn="1"/>
            </p:nvSpPr>
            <p:spPr bwMode="auto">
              <a:xfrm rot="7320404">
                <a:off x="5136" y="3000"/>
                <a:ext cx="193" cy="104"/>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lstStyle/>
              <a:p>
                <a:endParaRPr lang="zh-CN" altLang="en-US"/>
              </a:p>
            </p:txBody>
          </p:sp>
        </p:grpSp>
      </p:grpSp>
      <p:sp>
        <p:nvSpPr>
          <p:cNvPr id="89116" name="Freeform 28"/>
          <p:cNvSpPr>
            <a:spLocks/>
          </p:cNvSpPr>
          <p:nvPr/>
        </p:nvSpPr>
        <p:spPr bwMode="auto">
          <a:xfrm>
            <a:off x="901700" y="5054600"/>
            <a:ext cx="6807200" cy="728663"/>
          </a:xfrm>
          <a:custGeom>
            <a:avLst/>
            <a:gdLst/>
            <a:ahLst/>
            <a:cxnLst>
              <a:cxn ang="0">
                <a:pos x="0" y="0"/>
              </a:cxn>
              <a:cxn ang="0">
                <a:pos x="816" y="256"/>
              </a:cxn>
              <a:cxn ang="0">
                <a:pos x="1560" y="144"/>
              </a:cxn>
              <a:cxn ang="0">
                <a:pos x="1856" y="376"/>
              </a:cxn>
              <a:cxn ang="0">
                <a:pos x="2344" y="152"/>
              </a:cxn>
              <a:cxn ang="0">
                <a:pos x="3536" y="456"/>
              </a:cxn>
              <a:cxn ang="0">
                <a:pos x="4288" y="136"/>
              </a:cxn>
            </a:cxnLst>
            <a:rect l="0" t="0" r="r" b="b"/>
            <a:pathLst>
              <a:path w="4288" h="459">
                <a:moveTo>
                  <a:pt x="0" y="0"/>
                </a:moveTo>
                <a:cubicBezTo>
                  <a:pt x="136" y="43"/>
                  <a:pt x="556" y="232"/>
                  <a:pt x="816" y="256"/>
                </a:cubicBezTo>
                <a:cubicBezTo>
                  <a:pt x="1076" y="280"/>
                  <a:pt x="1387" y="124"/>
                  <a:pt x="1560" y="144"/>
                </a:cubicBezTo>
                <a:cubicBezTo>
                  <a:pt x="1733" y="164"/>
                  <a:pt x="1725" y="375"/>
                  <a:pt x="1856" y="376"/>
                </a:cubicBezTo>
                <a:cubicBezTo>
                  <a:pt x="1987" y="377"/>
                  <a:pt x="2064" y="139"/>
                  <a:pt x="2344" y="152"/>
                </a:cubicBezTo>
                <a:cubicBezTo>
                  <a:pt x="2624" y="165"/>
                  <a:pt x="3212" y="459"/>
                  <a:pt x="3536" y="456"/>
                </a:cubicBezTo>
                <a:cubicBezTo>
                  <a:pt x="3860" y="453"/>
                  <a:pt x="4165" y="188"/>
                  <a:pt x="4288" y="136"/>
                </a:cubicBezTo>
              </a:path>
            </a:pathLst>
          </a:custGeom>
          <a:noFill/>
          <a:ln w="76200" cap="flat" cmpd="sng">
            <a:solidFill>
              <a:schemeClr val="folHlink"/>
            </a:solidFill>
            <a:prstDash val="solid"/>
            <a:round/>
            <a:headEnd/>
            <a:tailEnd/>
          </a:ln>
          <a:effectLst/>
        </p:spPr>
        <p:txBody>
          <a:bodyPr/>
          <a:lstStyle/>
          <a:p>
            <a:endParaRPr lang="zh-CN" altLang="en-US"/>
          </a:p>
        </p:txBody>
      </p:sp>
      <p:sp>
        <p:nvSpPr>
          <p:cNvPr id="89117" name="Freeform 29"/>
          <p:cNvSpPr>
            <a:spLocks/>
          </p:cNvSpPr>
          <p:nvPr/>
        </p:nvSpPr>
        <p:spPr bwMode="auto">
          <a:xfrm>
            <a:off x="4076700" y="1930400"/>
            <a:ext cx="889000" cy="381000"/>
          </a:xfrm>
          <a:custGeom>
            <a:avLst/>
            <a:gdLst/>
            <a:ahLst/>
            <a:cxnLst>
              <a:cxn ang="0">
                <a:pos x="0" y="32"/>
              </a:cxn>
              <a:cxn ang="0">
                <a:pos x="280" y="144"/>
              </a:cxn>
              <a:cxn ang="0">
                <a:pos x="448" y="16"/>
              </a:cxn>
              <a:cxn ang="0">
                <a:pos x="560" y="240"/>
              </a:cxn>
            </a:cxnLst>
            <a:rect l="0" t="0" r="r" b="b"/>
            <a:pathLst>
              <a:path w="560" h="240">
                <a:moveTo>
                  <a:pt x="0" y="32"/>
                </a:moveTo>
                <a:cubicBezTo>
                  <a:pt x="102" y="89"/>
                  <a:pt x="205" y="147"/>
                  <a:pt x="280" y="144"/>
                </a:cubicBezTo>
                <a:cubicBezTo>
                  <a:pt x="355" y="141"/>
                  <a:pt x="401" y="0"/>
                  <a:pt x="448" y="16"/>
                </a:cubicBezTo>
                <a:cubicBezTo>
                  <a:pt x="495" y="32"/>
                  <a:pt x="541" y="201"/>
                  <a:pt x="560" y="240"/>
                </a:cubicBezTo>
              </a:path>
            </a:pathLst>
          </a:custGeom>
          <a:noFill/>
          <a:ln w="114300" cmpd="sng">
            <a:solidFill>
              <a:schemeClr val="tx2"/>
            </a:solidFill>
            <a:round/>
            <a:headEnd/>
            <a:tailEnd/>
          </a:ln>
          <a:effectLst/>
        </p:spPr>
        <p:txBody>
          <a:bodyPr/>
          <a:lstStyle/>
          <a:p>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0CF72D17-A8B8-417D-B72C-E4E9515B03D1}" type="slidenum">
              <a:rPr lang="en-US" altLang="zh-CN"/>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457950" y="152400"/>
            <a:ext cx="1924050" cy="5334000"/>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85800" y="152400"/>
            <a:ext cx="5619750" cy="533400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8CAE6E64-2146-4B73-BAC8-1B156CE4972C}" type="slidenum">
              <a:rPr lang="en-US" altLang="zh-CN"/>
              <a:pPr/>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685800" y="152400"/>
            <a:ext cx="6870700" cy="1600200"/>
          </a:xfrm>
        </p:spPr>
        <p:txBody>
          <a:bodyPr/>
          <a:lstStyle/>
          <a:p>
            <a:r>
              <a:rPr lang="zh-CN" altLang="en-US"/>
              <a:t>单击此处编辑母版标题样式</a:t>
            </a:r>
          </a:p>
        </p:txBody>
      </p:sp>
      <p:sp>
        <p:nvSpPr>
          <p:cNvPr id="3" name="文本占位符 2"/>
          <p:cNvSpPr>
            <a:spLocks noGrp="1"/>
          </p:cNvSpPr>
          <p:nvPr>
            <p:ph type="body" sz="half" idx="1"/>
          </p:nvPr>
        </p:nvSpPr>
        <p:spPr>
          <a:xfrm>
            <a:off x="685800" y="1828800"/>
            <a:ext cx="3771900" cy="36576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quarter" idx="2"/>
          </p:nvPr>
        </p:nvSpPr>
        <p:spPr>
          <a:xfrm>
            <a:off x="4610100" y="1828800"/>
            <a:ext cx="3771900" cy="17526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内容占位符 4"/>
          <p:cNvSpPr>
            <a:spLocks noGrp="1"/>
          </p:cNvSpPr>
          <p:nvPr>
            <p:ph sz="quarter" idx="3"/>
          </p:nvPr>
        </p:nvSpPr>
        <p:spPr>
          <a:xfrm>
            <a:off x="4610100" y="3733800"/>
            <a:ext cx="3771900" cy="17526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日期占位符 5"/>
          <p:cNvSpPr>
            <a:spLocks noGrp="1"/>
          </p:cNvSpPr>
          <p:nvPr>
            <p:ph type="dt" sz="half" idx="10"/>
          </p:nvPr>
        </p:nvSpPr>
        <p:spPr>
          <a:xfrm>
            <a:off x="1371600" y="6248400"/>
            <a:ext cx="1905000" cy="457200"/>
          </a:xfrm>
        </p:spPr>
        <p:txBody>
          <a:bodyPr/>
          <a:lstStyle>
            <a:lvl1pPr>
              <a:defRPr/>
            </a:lvl1pPr>
          </a:lstStyle>
          <a:p>
            <a:endParaRPr lang="en-US" altLang="zh-CN"/>
          </a:p>
        </p:txBody>
      </p:sp>
      <p:sp>
        <p:nvSpPr>
          <p:cNvPr id="7" name="页脚占位符 6"/>
          <p:cNvSpPr>
            <a:spLocks noGrp="1"/>
          </p:cNvSpPr>
          <p:nvPr>
            <p:ph type="ftr" sz="quarter" idx="11"/>
          </p:nvPr>
        </p:nvSpPr>
        <p:spPr>
          <a:xfrm>
            <a:off x="3556000" y="6248400"/>
            <a:ext cx="2895600" cy="457200"/>
          </a:xfrm>
        </p:spPr>
        <p:txBody>
          <a:bodyPr/>
          <a:lstStyle>
            <a:lvl1pPr>
              <a:defRPr/>
            </a:lvl1pPr>
          </a:lstStyle>
          <a:p>
            <a:endParaRPr lang="en-US" altLang="zh-CN"/>
          </a:p>
        </p:txBody>
      </p:sp>
      <p:sp>
        <p:nvSpPr>
          <p:cNvPr id="8" name="灯片编号占位符 7"/>
          <p:cNvSpPr>
            <a:spLocks noGrp="1"/>
          </p:cNvSpPr>
          <p:nvPr>
            <p:ph type="sldNum" sz="quarter" idx="12"/>
          </p:nvPr>
        </p:nvSpPr>
        <p:spPr>
          <a:xfrm>
            <a:off x="6718300" y="6248400"/>
            <a:ext cx="1905000" cy="457200"/>
          </a:xfrm>
        </p:spPr>
        <p:txBody>
          <a:bodyPr/>
          <a:lstStyle>
            <a:lvl1pPr>
              <a:defRPr/>
            </a:lvl1pPr>
          </a:lstStyle>
          <a:p>
            <a:fld id="{EC1D0DC1-C169-426B-B75D-E1F4FCA94E9D}" type="slidenum">
              <a:rPr lang="en-US" altLang="zh-CN"/>
              <a:pPr/>
              <a:t>‹#›</a:t>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标题和四项内容">
    <p:spTree>
      <p:nvGrpSpPr>
        <p:cNvPr id="1" name=""/>
        <p:cNvGrpSpPr/>
        <p:nvPr/>
      </p:nvGrpSpPr>
      <p:grpSpPr>
        <a:xfrm>
          <a:off x="0" y="0"/>
          <a:ext cx="0" cy="0"/>
          <a:chOff x="0" y="0"/>
          <a:chExt cx="0" cy="0"/>
        </a:xfrm>
      </p:grpSpPr>
      <p:sp>
        <p:nvSpPr>
          <p:cNvPr id="2" name="标题 1"/>
          <p:cNvSpPr>
            <a:spLocks noGrp="1"/>
          </p:cNvSpPr>
          <p:nvPr>
            <p:ph type="title" sz="quarter"/>
          </p:nvPr>
        </p:nvSpPr>
        <p:spPr>
          <a:xfrm>
            <a:off x="685800" y="152400"/>
            <a:ext cx="6870700" cy="1600200"/>
          </a:xfrm>
        </p:spPr>
        <p:txBody>
          <a:bodyPr/>
          <a:lstStyle/>
          <a:p>
            <a:r>
              <a:rPr lang="zh-CN" altLang="en-US"/>
              <a:t>单击此处编辑母版标题样式</a:t>
            </a:r>
          </a:p>
        </p:txBody>
      </p:sp>
      <p:sp>
        <p:nvSpPr>
          <p:cNvPr id="3" name="内容占位符 2"/>
          <p:cNvSpPr>
            <a:spLocks noGrp="1"/>
          </p:cNvSpPr>
          <p:nvPr>
            <p:ph sz="quarter" idx="1"/>
          </p:nvPr>
        </p:nvSpPr>
        <p:spPr>
          <a:xfrm>
            <a:off x="685800" y="1828800"/>
            <a:ext cx="3771900" cy="17526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quarter" idx="2"/>
          </p:nvPr>
        </p:nvSpPr>
        <p:spPr>
          <a:xfrm>
            <a:off x="4610100" y="1828800"/>
            <a:ext cx="3771900" cy="17526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内容占位符 4"/>
          <p:cNvSpPr>
            <a:spLocks noGrp="1"/>
          </p:cNvSpPr>
          <p:nvPr>
            <p:ph sz="quarter" idx="3"/>
          </p:nvPr>
        </p:nvSpPr>
        <p:spPr>
          <a:xfrm>
            <a:off x="685800" y="3733800"/>
            <a:ext cx="3771900" cy="17526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内容占位符 5"/>
          <p:cNvSpPr>
            <a:spLocks noGrp="1"/>
          </p:cNvSpPr>
          <p:nvPr>
            <p:ph sz="quarter" idx="4"/>
          </p:nvPr>
        </p:nvSpPr>
        <p:spPr>
          <a:xfrm>
            <a:off x="4610100" y="3733800"/>
            <a:ext cx="3771900" cy="17526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1371600" y="6248400"/>
            <a:ext cx="1905000" cy="457200"/>
          </a:xfrm>
        </p:spPr>
        <p:txBody>
          <a:bodyPr/>
          <a:lstStyle>
            <a:lvl1pPr>
              <a:defRPr/>
            </a:lvl1pPr>
          </a:lstStyle>
          <a:p>
            <a:endParaRPr lang="en-US" altLang="zh-CN"/>
          </a:p>
        </p:txBody>
      </p:sp>
      <p:sp>
        <p:nvSpPr>
          <p:cNvPr id="8" name="页脚占位符 7"/>
          <p:cNvSpPr>
            <a:spLocks noGrp="1"/>
          </p:cNvSpPr>
          <p:nvPr>
            <p:ph type="ftr" sz="quarter" idx="11"/>
          </p:nvPr>
        </p:nvSpPr>
        <p:spPr>
          <a:xfrm>
            <a:off x="3556000" y="6248400"/>
            <a:ext cx="2895600" cy="457200"/>
          </a:xfrm>
        </p:spPr>
        <p:txBody>
          <a:bodyPr/>
          <a:lstStyle>
            <a:lvl1pPr>
              <a:defRPr/>
            </a:lvl1pPr>
          </a:lstStyle>
          <a:p>
            <a:endParaRPr lang="en-US" altLang="zh-CN"/>
          </a:p>
        </p:txBody>
      </p:sp>
      <p:sp>
        <p:nvSpPr>
          <p:cNvPr id="9" name="灯片编号占位符 8"/>
          <p:cNvSpPr>
            <a:spLocks noGrp="1"/>
          </p:cNvSpPr>
          <p:nvPr>
            <p:ph type="sldNum" sz="quarter" idx="12"/>
          </p:nvPr>
        </p:nvSpPr>
        <p:spPr>
          <a:xfrm>
            <a:off x="6718300" y="6248400"/>
            <a:ext cx="1905000" cy="457200"/>
          </a:xfrm>
        </p:spPr>
        <p:txBody>
          <a:bodyPr/>
          <a:lstStyle>
            <a:lvl1pPr>
              <a:defRPr/>
            </a:lvl1pPr>
          </a:lstStyle>
          <a:p>
            <a:fld id="{3AF80FBE-6982-492E-989C-BD94B169DA2E}" type="slidenum">
              <a:rPr lang="en-US" altLang="zh-CN"/>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7B260283-A6B9-4D25-B9C8-DCF3004977BE}" type="slidenum">
              <a:rPr lang="en-US" altLang="zh-CN"/>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0C4D4B32-CE49-41A3-9126-EA0C91A9E87B}" type="slidenum">
              <a:rPr lang="en-US" altLang="zh-CN"/>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85800" y="1828800"/>
            <a:ext cx="37719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10100" y="1828800"/>
            <a:ext cx="37719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80EF7146-E488-4499-8D65-D7D347AACFFE}" type="slidenum">
              <a:rPr lang="en-US" altLang="zh-CN"/>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lvl1pPr>
              <a:defRPr/>
            </a:lvl1pPr>
          </a:lstStyle>
          <a:p>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fld id="{C536E7DF-2720-49B4-80B8-C6D008D41C47}" type="slidenum">
              <a:rPr lang="en-US" altLang="zh-CN"/>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lvl1pPr>
              <a:defRPr/>
            </a:lvl1pPr>
          </a:lstStyle>
          <a:p>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fld id="{472AA07C-00A8-4FA0-9249-6624F2AEF786}" type="slidenum">
              <a:rPr lang="en-US" altLang="zh-CN"/>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fld id="{4E7FD5BE-62B5-446A-B8A1-76DBD93245CE}" type="slidenum">
              <a:rPr lang="en-US" altLang="zh-CN"/>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B5AA0A9D-7E87-45C6-ABA1-D96C5E4B59D5}" type="slidenum">
              <a:rPr lang="en-US" altLang="zh-CN"/>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498CBBA9-EEA2-4CAD-B8DE-376DB6E66B2E}" type="slidenum">
              <a:rPr lang="en-US" altLang="zh-CN"/>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8066" name="Freeform 2"/>
          <p:cNvSpPr>
            <a:spLocks/>
          </p:cNvSpPr>
          <p:nvPr/>
        </p:nvSpPr>
        <p:spPr bwMode="auto">
          <a:xfrm rot="-3172564">
            <a:off x="7777957" y="-15081"/>
            <a:ext cx="1162050" cy="2084387"/>
          </a:xfrm>
          <a:custGeom>
            <a:avLst/>
            <a:gdLst/>
            <a:ahLst/>
            <a:cxnLst>
              <a:cxn ang="0">
                <a:pos x="2903" y="433"/>
              </a:cxn>
              <a:cxn ang="0">
                <a:pos x="2565" y="80"/>
              </a:cxn>
              <a:cxn ang="0">
                <a:pos x="2241" y="0"/>
              </a:cxn>
              <a:cxn ang="0">
                <a:pos x="110" y="2811"/>
              </a:cxn>
              <a:cxn ang="0">
                <a:pos x="110" y="3228"/>
              </a:cxn>
              <a:cxn ang="0">
                <a:pos x="0" y="3631"/>
              </a:cxn>
              <a:cxn ang="0">
                <a:pos x="72" y="3686"/>
              </a:cxn>
              <a:cxn ang="0">
                <a:pos x="441" y="3355"/>
              </a:cxn>
              <a:cxn ang="0">
                <a:pos x="740" y="3228"/>
              </a:cxn>
              <a:cxn ang="0">
                <a:pos x="2903" y="433"/>
              </a:cxn>
              <a:cxn ang="0">
                <a:pos x="2903" y="433"/>
              </a:cxn>
            </a:cxnLst>
            <a:rect l="0" t="0" r="r" b="b"/>
            <a:pathLst>
              <a:path w="2903" h="3686">
                <a:moveTo>
                  <a:pt x="2903" y="433"/>
                </a:moveTo>
                <a:lnTo>
                  <a:pt x="2565" y="80"/>
                </a:lnTo>
                <a:lnTo>
                  <a:pt x="2241" y="0"/>
                </a:lnTo>
                <a:lnTo>
                  <a:pt x="110" y="2811"/>
                </a:lnTo>
                <a:lnTo>
                  <a:pt x="110" y="3228"/>
                </a:lnTo>
                <a:lnTo>
                  <a:pt x="0" y="3631"/>
                </a:lnTo>
                <a:lnTo>
                  <a:pt x="72" y="3686"/>
                </a:lnTo>
                <a:lnTo>
                  <a:pt x="441" y="3355"/>
                </a:lnTo>
                <a:lnTo>
                  <a:pt x="740" y="3228"/>
                </a:lnTo>
                <a:lnTo>
                  <a:pt x="2903" y="433"/>
                </a:lnTo>
                <a:lnTo>
                  <a:pt x="2903" y="433"/>
                </a:lnTo>
                <a:close/>
              </a:path>
            </a:pathLst>
          </a:custGeom>
          <a:solidFill>
            <a:srgbClr val="FFFFFF"/>
          </a:solidFill>
          <a:ln w="9525">
            <a:noFill/>
            <a:round/>
            <a:headEnd/>
            <a:tailEnd/>
          </a:ln>
        </p:spPr>
        <p:txBody>
          <a:bodyPr/>
          <a:lstStyle/>
          <a:p>
            <a:endParaRPr lang="zh-CN" altLang="en-US"/>
          </a:p>
        </p:txBody>
      </p:sp>
      <p:sp>
        <p:nvSpPr>
          <p:cNvPr id="88067" name="Rectangle 3"/>
          <p:cNvSpPr>
            <a:spLocks noGrp="1" noChangeArrowheads="1"/>
          </p:cNvSpPr>
          <p:nvPr>
            <p:ph type="title"/>
          </p:nvPr>
        </p:nvSpPr>
        <p:spPr bwMode="auto">
          <a:xfrm>
            <a:off x="685800" y="152400"/>
            <a:ext cx="6870700" cy="1600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zh-CN" altLang="en-US" smtClean="0"/>
              <a:t>单击此处编辑母版标题样式</a:t>
            </a:r>
          </a:p>
        </p:txBody>
      </p:sp>
      <p:sp>
        <p:nvSpPr>
          <p:cNvPr id="88068" name="Rectangle 4"/>
          <p:cNvSpPr>
            <a:spLocks noGrp="1" noChangeArrowheads="1"/>
          </p:cNvSpPr>
          <p:nvPr>
            <p:ph type="body" idx="1"/>
          </p:nvPr>
        </p:nvSpPr>
        <p:spPr bwMode="auto">
          <a:xfrm>
            <a:off x="685800" y="1828800"/>
            <a:ext cx="7696200" cy="3657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88069" name="Rectangle 5"/>
          <p:cNvSpPr>
            <a:spLocks noGrp="1" noChangeArrowheads="1"/>
          </p:cNvSpPr>
          <p:nvPr>
            <p:ph type="dt" sz="half" idx="2"/>
          </p:nvPr>
        </p:nvSpPr>
        <p:spPr bwMode="auto">
          <a:xfrm>
            <a:off x="13716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1" hangingPunct="1">
              <a:defRPr sz="1400">
                <a:latin typeface="+mn-lt"/>
              </a:defRPr>
            </a:lvl1pPr>
          </a:lstStyle>
          <a:p>
            <a:endParaRPr lang="en-US" altLang="zh-CN"/>
          </a:p>
        </p:txBody>
      </p:sp>
      <p:sp>
        <p:nvSpPr>
          <p:cNvPr id="88070" name="Rectangle 6"/>
          <p:cNvSpPr>
            <a:spLocks noGrp="1" noChangeArrowheads="1"/>
          </p:cNvSpPr>
          <p:nvPr>
            <p:ph type="ftr" sz="quarter" idx="3"/>
          </p:nvPr>
        </p:nvSpPr>
        <p:spPr bwMode="auto">
          <a:xfrm>
            <a:off x="35560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1" hangingPunct="1">
              <a:defRPr sz="1400">
                <a:latin typeface="+mn-lt"/>
              </a:defRPr>
            </a:lvl1pPr>
          </a:lstStyle>
          <a:p>
            <a:endParaRPr lang="en-US" altLang="zh-CN"/>
          </a:p>
        </p:txBody>
      </p:sp>
      <p:sp>
        <p:nvSpPr>
          <p:cNvPr id="88071" name="Rectangle 7"/>
          <p:cNvSpPr>
            <a:spLocks noGrp="1" noChangeArrowheads="1"/>
          </p:cNvSpPr>
          <p:nvPr>
            <p:ph type="sldNum" sz="quarter" idx="4"/>
          </p:nvPr>
        </p:nvSpPr>
        <p:spPr bwMode="auto">
          <a:xfrm>
            <a:off x="67183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1" hangingPunct="1">
              <a:defRPr sz="1400">
                <a:latin typeface="+mn-lt"/>
              </a:defRPr>
            </a:lvl1pPr>
          </a:lstStyle>
          <a:p>
            <a:fld id="{1B5C1672-FAC5-42B5-9CF7-8D8FECC076AB}" type="slidenum">
              <a:rPr lang="en-US" altLang="zh-CN"/>
              <a:pPr/>
              <a:t>‹#›</a:t>
            </a:fld>
            <a:endParaRPr lang="en-US" altLang="zh-CN"/>
          </a:p>
        </p:txBody>
      </p:sp>
      <p:sp>
        <p:nvSpPr>
          <p:cNvPr id="88072" name="Freeform 8"/>
          <p:cNvSpPr>
            <a:spLocks/>
          </p:cNvSpPr>
          <p:nvPr/>
        </p:nvSpPr>
        <p:spPr bwMode="auto">
          <a:xfrm rot="-3172564">
            <a:off x="7865269" y="24607"/>
            <a:ext cx="1165225" cy="2097087"/>
          </a:xfrm>
          <a:custGeom>
            <a:avLst/>
            <a:gdLst/>
            <a:ahLst/>
            <a:cxnLst>
              <a:cxn ang="0">
                <a:pos x="2293" y="0"/>
              </a:cxn>
              <a:cxn ang="0">
                <a:pos x="130" y="2835"/>
              </a:cxn>
              <a:cxn ang="0">
                <a:pos x="131" y="3201"/>
              </a:cxn>
              <a:cxn ang="0">
                <a:pos x="0" y="3633"/>
              </a:cxn>
              <a:cxn ang="0">
                <a:pos x="50" y="3703"/>
              </a:cxn>
              <a:cxn ang="0">
                <a:pos x="422" y="3352"/>
              </a:cxn>
              <a:cxn ang="0">
                <a:pos x="763" y="3220"/>
              </a:cxn>
              <a:cxn ang="0">
                <a:pos x="2911" y="428"/>
              </a:cxn>
              <a:cxn ang="0">
                <a:pos x="2589" y="96"/>
              </a:cxn>
              <a:cxn ang="0">
                <a:pos x="2293" y="0"/>
              </a:cxn>
              <a:cxn ang="0">
                <a:pos x="2293" y="0"/>
              </a:cxn>
            </a:cxnLst>
            <a:rect l="0" t="0" r="r" b="b"/>
            <a:pathLst>
              <a:path w="2911" h="3703">
                <a:moveTo>
                  <a:pt x="2293" y="0"/>
                </a:moveTo>
                <a:lnTo>
                  <a:pt x="130" y="2835"/>
                </a:lnTo>
                <a:lnTo>
                  <a:pt x="131" y="3201"/>
                </a:lnTo>
                <a:lnTo>
                  <a:pt x="0" y="3633"/>
                </a:lnTo>
                <a:lnTo>
                  <a:pt x="50" y="3703"/>
                </a:lnTo>
                <a:lnTo>
                  <a:pt x="422" y="3352"/>
                </a:lnTo>
                <a:lnTo>
                  <a:pt x="763" y="3220"/>
                </a:lnTo>
                <a:lnTo>
                  <a:pt x="2911" y="428"/>
                </a:lnTo>
                <a:lnTo>
                  <a:pt x="2589" y="96"/>
                </a:lnTo>
                <a:lnTo>
                  <a:pt x="2293" y="0"/>
                </a:lnTo>
                <a:lnTo>
                  <a:pt x="2293" y="0"/>
                </a:lnTo>
                <a:close/>
              </a:path>
            </a:pathLst>
          </a:custGeom>
          <a:solidFill>
            <a:schemeClr val="folHlink"/>
          </a:solidFill>
          <a:ln w="9525">
            <a:noFill/>
            <a:round/>
            <a:headEnd/>
            <a:tailEnd/>
          </a:ln>
        </p:spPr>
        <p:txBody>
          <a:bodyPr/>
          <a:lstStyle/>
          <a:p>
            <a:endParaRPr lang="zh-CN" altLang="en-US"/>
          </a:p>
        </p:txBody>
      </p:sp>
      <p:sp>
        <p:nvSpPr>
          <p:cNvPr id="88073" name="Freeform 9"/>
          <p:cNvSpPr>
            <a:spLocks/>
          </p:cNvSpPr>
          <p:nvPr/>
        </p:nvSpPr>
        <p:spPr bwMode="auto">
          <a:xfrm rot="-3172564">
            <a:off x="7831138" y="192088"/>
            <a:ext cx="1025525" cy="1571625"/>
          </a:xfrm>
          <a:custGeom>
            <a:avLst/>
            <a:gdLst/>
            <a:ahLst/>
            <a:cxnLst>
              <a:cxn ang="0">
                <a:pos x="0" y="2485"/>
              </a:cxn>
              <a:cxn ang="0">
                <a:pos x="432" y="2553"/>
              </a:cxn>
              <a:cxn ang="0">
                <a:pos x="736" y="2777"/>
              </a:cxn>
              <a:cxn ang="0">
                <a:pos x="2561" y="399"/>
              </a:cxn>
              <a:cxn ang="0">
                <a:pos x="2118" y="82"/>
              </a:cxn>
              <a:cxn ang="0">
                <a:pos x="1898" y="0"/>
              </a:cxn>
              <a:cxn ang="0">
                <a:pos x="0" y="2485"/>
              </a:cxn>
              <a:cxn ang="0">
                <a:pos x="0" y="2485"/>
              </a:cxn>
            </a:cxnLst>
            <a:rect l="0" t="0" r="r" b="b"/>
            <a:pathLst>
              <a:path w="2561" h="2777">
                <a:moveTo>
                  <a:pt x="0" y="2485"/>
                </a:moveTo>
                <a:lnTo>
                  <a:pt x="432" y="2553"/>
                </a:lnTo>
                <a:lnTo>
                  <a:pt x="736" y="2777"/>
                </a:lnTo>
                <a:lnTo>
                  <a:pt x="2561" y="399"/>
                </a:lnTo>
                <a:lnTo>
                  <a:pt x="2118" y="82"/>
                </a:lnTo>
                <a:lnTo>
                  <a:pt x="1898" y="0"/>
                </a:lnTo>
                <a:lnTo>
                  <a:pt x="0" y="2485"/>
                </a:lnTo>
                <a:lnTo>
                  <a:pt x="0" y="2485"/>
                </a:lnTo>
                <a:close/>
              </a:path>
            </a:pathLst>
          </a:custGeom>
          <a:solidFill>
            <a:schemeClr val="bg2"/>
          </a:solidFill>
          <a:ln w="9525">
            <a:noFill/>
            <a:round/>
            <a:headEnd/>
            <a:tailEnd/>
          </a:ln>
        </p:spPr>
        <p:txBody>
          <a:bodyPr/>
          <a:lstStyle/>
          <a:p>
            <a:endParaRPr lang="zh-CN" altLang="en-US"/>
          </a:p>
        </p:txBody>
      </p:sp>
      <p:grpSp>
        <p:nvGrpSpPr>
          <p:cNvPr id="88074" name="Group 10"/>
          <p:cNvGrpSpPr>
            <a:grpSpLocks/>
          </p:cNvGrpSpPr>
          <p:nvPr/>
        </p:nvGrpSpPr>
        <p:grpSpPr bwMode="auto">
          <a:xfrm>
            <a:off x="7938" y="5540375"/>
            <a:ext cx="1784350" cy="1246188"/>
            <a:chOff x="5" y="3490"/>
            <a:chExt cx="1124" cy="785"/>
          </a:xfrm>
        </p:grpSpPr>
        <p:sp>
          <p:nvSpPr>
            <p:cNvPr id="88075" name="Freeform 11"/>
            <p:cNvSpPr>
              <a:spLocks/>
            </p:cNvSpPr>
            <p:nvPr userDrawn="1"/>
          </p:nvSpPr>
          <p:spPr bwMode="auto">
            <a:xfrm>
              <a:off x="24" y="3505"/>
              <a:ext cx="1089" cy="649"/>
            </a:xfrm>
            <a:custGeom>
              <a:avLst/>
              <a:gdLst/>
              <a:ahLst/>
              <a:cxnLst>
                <a:cxn ang="0">
                  <a:pos x="1587" y="1260"/>
                </a:cxn>
                <a:cxn ang="0">
                  <a:pos x="1420" y="1106"/>
                </a:cxn>
                <a:cxn ang="0">
                  <a:pos x="1331" y="477"/>
                </a:cxn>
                <a:cxn ang="0">
                  <a:pos x="2139" y="330"/>
                </a:cxn>
                <a:cxn ang="0">
                  <a:pos x="2177" y="203"/>
                </a:cxn>
                <a:cxn ang="0">
                  <a:pos x="2099" y="100"/>
                </a:cxn>
                <a:cxn ang="0">
                  <a:pos x="1276" y="211"/>
                </a:cxn>
                <a:cxn ang="0">
                  <a:pos x="1219" y="32"/>
                </a:cxn>
                <a:cxn ang="0">
                  <a:pos x="1085" y="0"/>
                </a:cxn>
                <a:cxn ang="0">
                  <a:pos x="958" y="28"/>
                </a:cxn>
                <a:cxn ang="0">
                  <a:pos x="888" y="106"/>
                </a:cxn>
                <a:cxn ang="0">
                  <a:pos x="937" y="285"/>
                </a:cxn>
                <a:cxn ang="0">
                  <a:pos x="660" y="441"/>
                </a:cxn>
                <a:cxn ang="0">
                  <a:pos x="983" y="473"/>
                </a:cxn>
                <a:cxn ang="0">
                  <a:pos x="1112" y="889"/>
                </a:cxn>
                <a:cxn ang="0">
                  <a:pos x="141" y="469"/>
                </a:cxn>
                <a:cxn ang="0">
                  <a:pos x="46" y="509"/>
                </a:cxn>
                <a:cxn ang="0">
                  <a:pos x="0" y="636"/>
                </a:cxn>
                <a:cxn ang="0">
                  <a:pos x="55" y="779"/>
                </a:cxn>
                <a:cxn ang="0">
                  <a:pos x="1139" y="1288"/>
                </a:cxn>
                <a:cxn ang="0">
                  <a:pos x="1378" y="1256"/>
                </a:cxn>
                <a:cxn ang="0">
                  <a:pos x="1570" y="1298"/>
                </a:cxn>
                <a:cxn ang="0">
                  <a:pos x="1587" y="1260"/>
                </a:cxn>
                <a:cxn ang="0">
                  <a:pos x="1587" y="1260"/>
                </a:cxn>
              </a:cxnLst>
              <a:rect l="0" t="0" r="r" b="b"/>
              <a:pathLst>
                <a:path w="2177" h="1298">
                  <a:moveTo>
                    <a:pt x="1587" y="1260"/>
                  </a:moveTo>
                  <a:lnTo>
                    <a:pt x="1420" y="1106"/>
                  </a:lnTo>
                  <a:lnTo>
                    <a:pt x="1331" y="477"/>
                  </a:lnTo>
                  <a:lnTo>
                    <a:pt x="2139" y="330"/>
                  </a:lnTo>
                  <a:lnTo>
                    <a:pt x="2177" y="203"/>
                  </a:lnTo>
                  <a:lnTo>
                    <a:pt x="2099" y="100"/>
                  </a:lnTo>
                  <a:lnTo>
                    <a:pt x="1276" y="211"/>
                  </a:lnTo>
                  <a:lnTo>
                    <a:pt x="1219" y="32"/>
                  </a:lnTo>
                  <a:lnTo>
                    <a:pt x="1085" y="0"/>
                  </a:lnTo>
                  <a:lnTo>
                    <a:pt x="958" y="28"/>
                  </a:lnTo>
                  <a:lnTo>
                    <a:pt x="888" y="106"/>
                  </a:lnTo>
                  <a:lnTo>
                    <a:pt x="937" y="285"/>
                  </a:lnTo>
                  <a:lnTo>
                    <a:pt x="660" y="441"/>
                  </a:lnTo>
                  <a:lnTo>
                    <a:pt x="983" y="473"/>
                  </a:lnTo>
                  <a:lnTo>
                    <a:pt x="1112" y="889"/>
                  </a:lnTo>
                  <a:lnTo>
                    <a:pt x="141" y="469"/>
                  </a:lnTo>
                  <a:lnTo>
                    <a:pt x="46" y="509"/>
                  </a:lnTo>
                  <a:lnTo>
                    <a:pt x="0" y="636"/>
                  </a:lnTo>
                  <a:lnTo>
                    <a:pt x="55" y="779"/>
                  </a:lnTo>
                  <a:lnTo>
                    <a:pt x="1139" y="1288"/>
                  </a:lnTo>
                  <a:lnTo>
                    <a:pt x="1378" y="1256"/>
                  </a:lnTo>
                  <a:lnTo>
                    <a:pt x="1570" y="1298"/>
                  </a:lnTo>
                  <a:lnTo>
                    <a:pt x="1587" y="1260"/>
                  </a:lnTo>
                  <a:lnTo>
                    <a:pt x="1587" y="1260"/>
                  </a:lnTo>
                  <a:close/>
                </a:path>
              </a:pathLst>
            </a:custGeom>
            <a:solidFill>
              <a:srgbClr val="F8F8F8"/>
            </a:solidFill>
            <a:ln w="9525">
              <a:noFill/>
              <a:round/>
              <a:headEnd/>
              <a:tailEnd/>
            </a:ln>
          </p:spPr>
          <p:txBody>
            <a:bodyPr/>
            <a:lstStyle/>
            <a:p>
              <a:endParaRPr lang="zh-CN" altLang="en-US"/>
            </a:p>
          </p:txBody>
        </p:sp>
        <p:sp>
          <p:nvSpPr>
            <p:cNvPr id="88076" name="Freeform 12"/>
            <p:cNvSpPr>
              <a:spLocks/>
            </p:cNvSpPr>
            <p:nvPr userDrawn="1"/>
          </p:nvSpPr>
          <p:spPr bwMode="auto">
            <a:xfrm>
              <a:off x="1022" y="3582"/>
              <a:ext cx="71" cy="129"/>
            </a:xfrm>
            <a:custGeom>
              <a:avLst/>
              <a:gdLst/>
              <a:ahLst/>
              <a:cxnLst>
                <a:cxn ang="0">
                  <a:pos x="0" y="7"/>
                </a:cxn>
                <a:cxn ang="0">
                  <a:pos x="120" y="0"/>
                </a:cxn>
                <a:cxn ang="0">
                  <a:pos x="143" y="233"/>
                </a:cxn>
                <a:cxn ang="0">
                  <a:pos x="8" y="258"/>
                </a:cxn>
                <a:cxn ang="0">
                  <a:pos x="0" y="7"/>
                </a:cxn>
                <a:cxn ang="0">
                  <a:pos x="0" y="7"/>
                </a:cxn>
              </a:cxnLst>
              <a:rect l="0" t="0" r="r" b="b"/>
              <a:pathLst>
                <a:path w="143" h="258">
                  <a:moveTo>
                    <a:pt x="0" y="7"/>
                  </a:moveTo>
                  <a:lnTo>
                    <a:pt x="120" y="0"/>
                  </a:lnTo>
                  <a:lnTo>
                    <a:pt x="143" y="233"/>
                  </a:lnTo>
                  <a:lnTo>
                    <a:pt x="8" y="258"/>
                  </a:lnTo>
                  <a:lnTo>
                    <a:pt x="0" y="7"/>
                  </a:lnTo>
                  <a:lnTo>
                    <a:pt x="0" y="7"/>
                  </a:lnTo>
                  <a:close/>
                </a:path>
              </a:pathLst>
            </a:custGeom>
            <a:solidFill>
              <a:schemeClr val="accent1"/>
            </a:solidFill>
            <a:ln w="9525">
              <a:noFill/>
              <a:round/>
              <a:headEnd/>
              <a:tailEnd/>
            </a:ln>
          </p:spPr>
          <p:txBody>
            <a:bodyPr/>
            <a:lstStyle/>
            <a:p>
              <a:endParaRPr lang="zh-CN" altLang="en-US"/>
            </a:p>
          </p:txBody>
        </p:sp>
        <p:sp>
          <p:nvSpPr>
            <p:cNvPr id="88077" name="Freeform 13"/>
            <p:cNvSpPr>
              <a:spLocks/>
            </p:cNvSpPr>
            <p:nvPr userDrawn="1"/>
          </p:nvSpPr>
          <p:spPr bwMode="auto">
            <a:xfrm>
              <a:off x="20" y="3774"/>
              <a:ext cx="792" cy="410"/>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tx2"/>
            </a:solidFill>
            <a:ln w="9525">
              <a:noFill/>
              <a:round/>
              <a:headEnd/>
              <a:tailEnd/>
            </a:ln>
          </p:spPr>
          <p:txBody>
            <a:bodyPr/>
            <a:lstStyle/>
            <a:p>
              <a:endParaRPr lang="zh-CN" altLang="en-US"/>
            </a:p>
          </p:txBody>
        </p:sp>
        <p:sp>
          <p:nvSpPr>
            <p:cNvPr id="88078" name="Freeform 14"/>
            <p:cNvSpPr>
              <a:spLocks/>
            </p:cNvSpPr>
            <p:nvPr userDrawn="1"/>
          </p:nvSpPr>
          <p:spPr bwMode="auto">
            <a:xfrm>
              <a:off x="129" y="3808"/>
              <a:ext cx="525" cy="374"/>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lstStyle/>
            <a:p>
              <a:endParaRPr lang="zh-CN" altLang="en-US"/>
            </a:p>
          </p:txBody>
        </p:sp>
        <p:sp>
          <p:nvSpPr>
            <p:cNvPr id="88079" name="Freeform 15"/>
            <p:cNvSpPr>
              <a:spLocks/>
            </p:cNvSpPr>
            <p:nvPr userDrawn="1"/>
          </p:nvSpPr>
          <p:spPr bwMode="auto">
            <a:xfrm>
              <a:off x="485" y="3532"/>
              <a:ext cx="135" cy="121"/>
            </a:xfrm>
            <a:custGeom>
              <a:avLst/>
              <a:gdLst/>
              <a:ahLst/>
              <a:cxnLst>
                <a:cxn ang="0">
                  <a:pos x="0" y="28"/>
                </a:cxn>
                <a:cxn ang="0">
                  <a:pos x="160" y="0"/>
                </a:cxn>
                <a:cxn ang="0">
                  <a:pos x="251" y="36"/>
                </a:cxn>
                <a:cxn ang="0">
                  <a:pos x="272" y="139"/>
                </a:cxn>
                <a:cxn ang="0">
                  <a:pos x="164" y="146"/>
                </a:cxn>
                <a:cxn ang="0">
                  <a:pos x="32" y="241"/>
                </a:cxn>
                <a:cxn ang="0">
                  <a:pos x="0" y="28"/>
                </a:cxn>
                <a:cxn ang="0">
                  <a:pos x="0" y="28"/>
                </a:cxn>
              </a:cxnLst>
              <a:rect l="0" t="0" r="r" b="b"/>
              <a:pathLst>
                <a:path w="272" h="241">
                  <a:moveTo>
                    <a:pt x="0" y="28"/>
                  </a:moveTo>
                  <a:lnTo>
                    <a:pt x="160" y="0"/>
                  </a:lnTo>
                  <a:lnTo>
                    <a:pt x="251" y="36"/>
                  </a:lnTo>
                  <a:lnTo>
                    <a:pt x="272" y="139"/>
                  </a:lnTo>
                  <a:lnTo>
                    <a:pt x="164" y="146"/>
                  </a:lnTo>
                  <a:lnTo>
                    <a:pt x="32" y="241"/>
                  </a:lnTo>
                  <a:lnTo>
                    <a:pt x="0" y="28"/>
                  </a:lnTo>
                  <a:lnTo>
                    <a:pt x="0" y="28"/>
                  </a:lnTo>
                  <a:close/>
                </a:path>
              </a:pathLst>
            </a:custGeom>
            <a:solidFill>
              <a:schemeClr val="hlink"/>
            </a:solidFill>
            <a:ln w="9525">
              <a:noFill/>
              <a:round/>
              <a:headEnd/>
              <a:tailEnd/>
            </a:ln>
          </p:spPr>
          <p:txBody>
            <a:bodyPr/>
            <a:lstStyle/>
            <a:p>
              <a:endParaRPr lang="zh-CN" altLang="en-US"/>
            </a:p>
          </p:txBody>
        </p:sp>
        <p:sp>
          <p:nvSpPr>
            <p:cNvPr id="88080" name="Freeform 16"/>
            <p:cNvSpPr>
              <a:spLocks/>
            </p:cNvSpPr>
            <p:nvPr userDrawn="1"/>
          </p:nvSpPr>
          <p:spPr bwMode="auto">
            <a:xfrm>
              <a:off x="641" y="4163"/>
              <a:ext cx="76" cy="112"/>
            </a:xfrm>
            <a:custGeom>
              <a:avLst/>
              <a:gdLst/>
              <a:ahLst/>
              <a:cxnLst>
                <a:cxn ang="0">
                  <a:pos x="152" y="4"/>
                </a:cxn>
                <a:cxn ang="0">
                  <a:pos x="152" y="224"/>
                </a:cxn>
                <a:cxn ang="0">
                  <a:pos x="0" y="8"/>
                </a:cxn>
                <a:cxn ang="0">
                  <a:pos x="72" y="0"/>
                </a:cxn>
                <a:cxn ang="0">
                  <a:pos x="152" y="4"/>
                </a:cxn>
                <a:cxn ang="0">
                  <a:pos x="152" y="4"/>
                </a:cxn>
              </a:cxnLst>
              <a:rect l="0" t="0" r="r" b="b"/>
              <a:pathLst>
                <a:path w="152" h="224">
                  <a:moveTo>
                    <a:pt x="152" y="4"/>
                  </a:moveTo>
                  <a:lnTo>
                    <a:pt x="152" y="224"/>
                  </a:lnTo>
                  <a:lnTo>
                    <a:pt x="0" y="8"/>
                  </a:lnTo>
                  <a:lnTo>
                    <a:pt x="72" y="0"/>
                  </a:lnTo>
                  <a:lnTo>
                    <a:pt x="152" y="4"/>
                  </a:lnTo>
                  <a:lnTo>
                    <a:pt x="152" y="4"/>
                  </a:lnTo>
                  <a:close/>
                </a:path>
              </a:pathLst>
            </a:custGeom>
            <a:solidFill>
              <a:schemeClr val="hlink"/>
            </a:solidFill>
            <a:ln w="9525">
              <a:noFill/>
              <a:round/>
              <a:headEnd/>
              <a:tailEnd/>
            </a:ln>
          </p:spPr>
          <p:txBody>
            <a:bodyPr/>
            <a:lstStyle/>
            <a:p>
              <a:endParaRPr lang="zh-CN" altLang="en-US"/>
            </a:p>
          </p:txBody>
        </p:sp>
        <p:sp>
          <p:nvSpPr>
            <p:cNvPr id="88081" name="Freeform 17"/>
            <p:cNvSpPr>
              <a:spLocks/>
            </p:cNvSpPr>
            <p:nvPr userDrawn="1"/>
          </p:nvSpPr>
          <p:spPr bwMode="auto">
            <a:xfrm>
              <a:off x="504" y="3607"/>
              <a:ext cx="193" cy="383"/>
            </a:xfrm>
            <a:custGeom>
              <a:avLst/>
              <a:gdLst/>
              <a:ahLst/>
              <a:cxnLst>
                <a:cxn ang="0">
                  <a:pos x="0" y="80"/>
                </a:cxn>
                <a:cxn ang="0">
                  <a:pos x="87" y="0"/>
                </a:cxn>
                <a:cxn ang="0">
                  <a:pos x="232" y="6"/>
                </a:cxn>
                <a:cxn ang="0">
                  <a:pos x="386" y="764"/>
                </a:cxn>
                <a:cxn ang="0">
                  <a:pos x="279" y="720"/>
                </a:cxn>
                <a:cxn ang="0">
                  <a:pos x="152" y="677"/>
                </a:cxn>
                <a:cxn ang="0">
                  <a:pos x="0" y="80"/>
                </a:cxn>
                <a:cxn ang="0">
                  <a:pos x="0" y="80"/>
                </a:cxn>
              </a:cxnLst>
              <a:rect l="0" t="0" r="r" b="b"/>
              <a:pathLst>
                <a:path w="386" h="764">
                  <a:moveTo>
                    <a:pt x="0" y="80"/>
                  </a:moveTo>
                  <a:lnTo>
                    <a:pt x="87" y="0"/>
                  </a:lnTo>
                  <a:lnTo>
                    <a:pt x="232" y="6"/>
                  </a:lnTo>
                  <a:lnTo>
                    <a:pt x="386" y="764"/>
                  </a:lnTo>
                  <a:lnTo>
                    <a:pt x="279" y="720"/>
                  </a:lnTo>
                  <a:lnTo>
                    <a:pt x="152" y="677"/>
                  </a:lnTo>
                  <a:lnTo>
                    <a:pt x="0" y="80"/>
                  </a:lnTo>
                  <a:lnTo>
                    <a:pt x="0" y="80"/>
                  </a:lnTo>
                  <a:close/>
                </a:path>
              </a:pathLst>
            </a:custGeom>
            <a:solidFill>
              <a:schemeClr val="bg2"/>
            </a:solidFill>
            <a:ln w="9525">
              <a:noFill/>
              <a:round/>
              <a:headEnd/>
              <a:tailEnd/>
            </a:ln>
          </p:spPr>
          <p:txBody>
            <a:bodyPr/>
            <a:lstStyle/>
            <a:p>
              <a:endParaRPr lang="zh-CN" altLang="en-US"/>
            </a:p>
          </p:txBody>
        </p:sp>
        <p:sp>
          <p:nvSpPr>
            <p:cNvPr id="88082" name="Freeform 18"/>
            <p:cNvSpPr>
              <a:spLocks/>
            </p:cNvSpPr>
            <p:nvPr userDrawn="1"/>
          </p:nvSpPr>
          <p:spPr bwMode="auto">
            <a:xfrm>
              <a:off x="668" y="3590"/>
              <a:ext cx="364" cy="174"/>
            </a:xfrm>
            <a:custGeom>
              <a:avLst/>
              <a:gdLst/>
              <a:ahLst/>
              <a:cxnLst>
                <a:cxn ang="0">
                  <a:pos x="692" y="0"/>
                </a:cxn>
                <a:cxn ang="0">
                  <a:pos x="0" y="106"/>
                </a:cxn>
                <a:cxn ang="0">
                  <a:pos x="28" y="348"/>
                </a:cxn>
                <a:cxn ang="0">
                  <a:pos x="715" y="237"/>
                </a:cxn>
                <a:cxn ang="0">
                  <a:pos x="728" y="43"/>
                </a:cxn>
                <a:cxn ang="0">
                  <a:pos x="692" y="0"/>
                </a:cxn>
                <a:cxn ang="0">
                  <a:pos x="692" y="0"/>
                </a:cxn>
              </a:cxnLst>
              <a:rect l="0" t="0" r="r" b="b"/>
              <a:pathLst>
                <a:path w="728" h="348">
                  <a:moveTo>
                    <a:pt x="692" y="0"/>
                  </a:moveTo>
                  <a:lnTo>
                    <a:pt x="0" y="106"/>
                  </a:lnTo>
                  <a:lnTo>
                    <a:pt x="28" y="348"/>
                  </a:lnTo>
                  <a:lnTo>
                    <a:pt x="715" y="237"/>
                  </a:lnTo>
                  <a:lnTo>
                    <a:pt x="728" y="43"/>
                  </a:lnTo>
                  <a:lnTo>
                    <a:pt x="692" y="0"/>
                  </a:lnTo>
                  <a:lnTo>
                    <a:pt x="692" y="0"/>
                  </a:lnTo>
                  <a:close/>
                </a:path>
              </a:pathLst>
            </a:custGeom>
            <a:solidFill>
              <a:schemeClr val="bg2"/>
            </a:solidFill>
            <a:ln w="9525">
              <a:noFill/>
              <a:round/>
              <a:headEnd/>
              <a:tailEnd/>
            </a:ln>
          </p:spPr>
          <p:txBody>
            <a:bodyPr/>
            <a:lstStyle/>
            <a:p>
              <a:endParaRPr lang="zh-CN" altLang="en-US"/>
            </a:p>
          </p:txBody>
        </p:sp>
        <p:sp>
          <p:nvSpPr>
            <p:cNvPr id="88083" name="Freeform 19"/>
            <p:cNvSpPr>
              <a:spLocks/>
            </p:cNvSpPr>
            <p:nvPr userDrawn="1"/>
          </p:nvSpPr>
          <p:spPr bwMode="auto">
            <a:xfrm>
              <a:off x="347" y="3693"/>
              <a:ext cx="156" cy="67"/>
            </a:xfrm>
            <a:custGeom>
              <a:avLst/>
              <a:gdLst/>
              <a:ahLst/>
              <a:cxnLst>
                <a:cxn ang="0">
                  <a:pos x="272" y="0"/>
                </a:cxn>
                <a:cxn ang="0">
                  <a:pos x="0" y="78"/>
                </a:cxn>
                <a:cxn ang="0">
                  <a:pos x="312" y="135"/>
                </a:cxn>
                <a:cxn ang="0">
                  <a:pos x="272" y="0"/>
                </a:cxn>
                <a:cxn ang="0">
                  <a:pos x="272" y="0"/>
                </a:cxn>
              </a:cxnLst>
              <a:rect l="0" t="0" r="r" b="b"/>
              <a:pathLst>
                <a:path w="312" h="135">
                  <a:moveTo>
                    <a:pt x="272" y="0"/>
                  </a:moveTo>
                  <a:lnTo>
                    <a:pt x="0" y="78"/>
                  </a:lnTo>
                  <a:lnTo>
                    <a:pt x="312" y="135"/>
                  </a:lnTo>
                  <a:lnTo>
                    <a:pt x="272" y="0"/>
                  </a:lnTo>
                  <a:lnTo>
                    <a:pt x="272" y="0"/>
                  </a:lnTo>
                  <a:close/>
                </a:path>
              </a:pathLst>
            </a:custGeom>
            <a:solidFill>
              <a:schemeClr val="accent1"/>
            </a:solidFill>
            <a:ln w="9525">
              <a:noFill/>
              <a:round/>
              <a:headEnd/>
              <a:tailEnd/>
            </a:ln>
          </p:spPr>
          <p:txBody>
            <a:bodyPr/>
            <a:lstStyle/>
            <a:p>
              <a:endParaRPr lang="zh-CN" altLang="en-US"/>
            </a:p>
          </p:txBody>
        </p:sp>
        <p:grpSp>
          <p:nvGrpSpPr>
            <p:cNvPr id="88084" name="Group 20"/>
            <p:cNvGrpSpPr>
              <a:grpSpLocks/>
            </p:cNvGrpSpPr>
            <p:nvPr userDrawn="1"/>
          </p:nvGrpSpPr>
          <p:grpSpPr bwMode="auto">
            <a:xfrm>
              <a:off x="5" y="3490"/>
              <a:ext cx="1124" cy="780"/>
              <a:chOff x="5" y="3490"/>
              <a:chExt cx="1124" cy="780"/>
            </a:xfrm>
          </p:grpSpPr>
          <p:grpSp>
            <p:nvGrpSpPr>
              <p:cNvPr id="88085" name="Group 21"/>
              <p:cNvGrpSpPr>
                <a:grpSpLocks/>
              </p:cNvGrpSpPr>
              <p:nvPr userDrawn="1"/>
            </p:nvGrpSpPr>
            <p:grpSpPr bwMode="auto">
              <a:xfrm>
                <a:off x="499" y="3562"/>
                <a:ext cx="548" cy="708"/>
                <a:chOff x="499" y="3562"/>
                <a:chExt cx="548" cy="708"/>
              </a:xfrm>
            </p:grpSpPr>
            <p:sp>
              <p:nvSpPr>
                <p:cNvPr id="88086" name="Freeform 22"/>
                <p:cNvSpPr>
                  <a:spLocks/>
                </p:cNvSpPr>
                <p:nvPr userDrawn="1"/>
              </p:nvSpPr>
              <p:spPr bwMode="auto">
                <a:xfrm>
                  <a:off x="499" y="3587"/>
                  <a:ext cx="157" cy="87"/>
                </a:xfrm>
                <a:custGeom>
                  <a:avLst/>
                  <a:gdLst/>
                  <a:ahLst/>
                  <a:cxnLst>
                    <a:cxn ang="0">
                      <a:pos x="0" y="107"/>
                    </a:cxn>
                    <a:cxn ang="0">
                      <a:pos x="114" y="10"/>
                    </a:cxn>
                    <a:cxn ang="0">
                      <a:pos x="213" y="0"/>
                    </a:cxn>
                    <a:cxn ang="0">
                      <a:pos x="292" y="27"/>
                    </a:cxn>
                    <a:cxn ang="0">
                      <a:pos x="313" y="91"/>
                    </a:cxn>
                    <a:cxn ang="0">
                      <a:pos x="167" y="67"/>
                    </a:cxn>
                    <a:cxn ang="0">
                      <a:pos x="74" y="101"/>
                    </a:cxn>
                    <a:cxn ang="0">
                      <a:pos x="13" y="175"/>
                    </a:cxn>
                    <a:cxn ang="0">
                      <a:pos x="0" y="107"/>
                    </a:cxn>
                    <a:cxn ang="0">
                      <a:pos x="0" y="107"/>
                    </a:cxn>
                  </a:cxnLst>
                  <a:rect l="0" t="0" r="r" b="b"/>
                  <a:pathLst>
                    <a:path w="313" h="175">
                      <a:moveTo>
                        <a:pt x="0" y="107"/>
                      </a:moveTo>
                      <a:lnTo>
                        <a:pt x="114" y="10"/>
                      </a:lnTo>
                      <a:lnTo>
                        <a:pt x="213" y="0"/>
                      </a:lnTo>
                      <a:lnTo>
                        <a:pt x="292" y="27"/>
                      </a:lnTo>
                      <a:lnTo>
                        <a:pt x="313" y="91"/>
                      </a:lnTo>
                      <a:lnTo>
                        <a:pt x="167" y="67"/>
                      </a:lnTo>
                      <a:lnTo>
                        <a:pt x="74" y="101"/>
                      </a:lnTo>
                      <a:lnTo>
                        <a:pt x="13" y="175"/>
                      </a:lnTo>
                      <a:lnTo>
                        <a:pt x="0" y="107"/>
                      </a:lnTo>
                      <a:lnTo>
                        <a:pt x="0" y="107"/>
                      </a:lnTo>
                      <a:close/>
                    </a:path>
                  </a:pathLst>
                </a:custGeom>
                <a:solidFill>
                  <a:schemeClr val="accent2"/>
                </a:solidFill>
                <a:ln w="9525">
                  <a:noFill/>
                  <a:round/>
                  <a:headEnd/>
                  <a:tailEnd/>
                </a:ln>
              </p:spPr>
              <p:txBody>
                <a:bodyPr/>
                <a:lstStyle/>
                <a:p>
                  <a:endParaRPr lang="zh-CN" altLang="en-US"/>
                </a:p>
              </p:txBody>
            </p:sp>
            <p:sp>
              <p:nvSpPr>
                <p:cNvPr id="88087" name="Freeform 23"/>
                <p:cNvSpPr>
                  <a:spLocks/>
                </p:cNvSpPr>
                <p:nvPr userDrawn="1"/>
              </p:nvSpPr>
              <p:spPr bwMode="auto">
                <a:xfrm>
                  <a:off x="636" y="4137"/>
                  <a:ext cx="115" cy="133"/>
                </a:xfrm>
                <a:custGeom>
                  <a:avLst/>
                  <a:gdLst/>
                  <a:ahLst/>
                  <a:cxnLst>
                    <a:cxn ang="0">
                      <a:pos x="0" y="40"/>
                    </a:cxn>
                    <a:cxn ang="0">
                      <a:pos x="160" y="266"/>
                    </a:cxn>
                    <a:cxn ang="0">
                      <a:pos x="230" y="251"/>
                    </a:cxn>
                    <a:cxn ang="0">
                      <a:pos x="223" y="17"/>
                    </a:cxn>
                    <a:cxn ang="0">
                      <a:pos x="166" y="0"/>
                    </a:cxn>
                    <a:cxn ang="0">
                      <a:pos x="179" y="197"/>
                    </a:cxn>
                    <a:cxn ang="0">
                      <a:pos x="71" y="4"/>
                    </a:cxn>
                    <a:cxn ang="0">
                      <a:pos x="0" y="40"/>
                    </a:cxn>
                    <a:cxn ang="0">
                      <a:pos x="0" y="40"/>
                    </a:cxn>
                  </a:cxnLst>
                  <a:rect l="0" t="0" r="r" b="b"/>
                  <a:pathLst>
                    <a:path w="230" h="266">
                      <a:moveTo>
                        <a:pt x="0" y="40"/>
                      </a:moveTo>
                      <a:lnTo>
                        <a:pt x="160" y="266"/>
                      </a:lnTo>
                      <a:lnTo>
                        <a:pt x="230" y="251"/>
                      </a:lnTo>
                      <a:lnTo>
                        <a:pt x="223" y="17"/>
                      </a:lnTo>
                      <a:lnTo>
                        <a:pt x="166" y="0"/>
                      </a:lnTo>
                      <a:lnTo>
                        <a:pt x="179" y="197"/>
                      </a:lnTo>
                      <a:lnTo>
                        <a:pt x="71" y="4"/>
                      </a:lnTo>
                      <a:lnTo>
                        <a:pt x="0" y="40"/>
                      </a:lnTo>
                      <a:lnTo>
                        <a:pt x="0" y="40"/>
                      </a:lnTo>
                      <a:close/>
                    </a:path>
                  </a:pathLst>
                </a:custGeom>
                <a:solidFill>
                  <a:schemeClr val="accent2"/>
                </a:solidFill>
                <a:ln w="9525">
                  <a:noFill/>
                  <a:round/>
                  <a:headEnd/>
                  <a:tailEnd/>
                </a:ln>
              </p:spPr>
              <p:txBody>
                <a:bodyPr/>
                <a:lstStyle/>
                <a:p>
                  <a:endParaRPr lang="zh-CN" altLang="en-US"/>
                </a:p>
              </p:txBody>
            </p:sp>
            <p:sp>
              <p:nvSpPr>
                <p:cNvPr id="88088" name="Freeform 24"/>
                <p:cNvSpPr>
                  <a:spLocks/>
                </p:cNvSpPr>
                <p:nvPr userDrawn="1"/>
              </p:nvSpPr>
              <p:spPr bwMode="auto">
                <a:xfrm>
                  <a:off x="1004" y="3562"/>
                  <a:ext cx="43" cy="117"/>
                </a:xfrm>
                <a:custGeom>
                  <a:avLst/>
                  <a:gdLst/>
                  <a:ahLst/>
                  <a:cxnLst>
                    <a:cxn ang="0">
                      <a:pos x="0" y="19"/>
                    </a:cxn>
                    <a:cxn ang="0">
                      <a:pos x="36" y="93"/>
                    </a:cxn>
                    <a:cxn ang="0">
                      <a:pos x="44" y="154"/>
                    </a:cxn>
                    <a:cxn ang="0">
                      <a:pos x="27" y="234"/>
                    </a:cxn>
                    <a:cxn ang="0">
                      <a:pos x="80" y="220"/>
                    </a:cxn>
                    <a:cxn ang="0">
                      <a:pos x="87" y="116"/>
                    </a:cxn>
                    <a:cxn ang="0">
                      <a:pos x="46" y="0"/>
                    </a:cxn>
                    <a:cxn ang="0">
                      <a:pos x="0" y="19"/>
                    </a:cxn>
                    <a:cxn ang="0">
                      <a:pos x="0" y="19"/>
                    </a:cxn>
                  </a:cxnLst>
                  <a:rect l="0" t="0" r="r" b="b"/>
                  <a:pathLst>
                    <a:path w="87" h="234">
                      <a:moveTo>
                        <a:pt x="0" y="19"/>
                      </a:moveTo>
                      <a:lnTo>
                        <a:pt x="36" y="93"/>
                      </a:lnTo>
                      <a:lnTo>
                        <a:pt x="44" y="154"/>
                      </a:lnTo>
                      <a:lnTo>
                        <a:pt x="27" y="234"/>
                      </a:lnTo>
                      <a:lnTo>
                        <a:pt x="80" y="220"/>
                      </a:lnTo>
                      <a:lnTo>
                        <a:pt x="87" y="116"/>
                      </a:lnTo>
                      <a:lnTo>
                        <a:pt x="46" y="0"/>
                      </a:lnTo>
                      <a:lnTo>
                        <a:pt x="0" y="19"/>
                      </a:lnTo>
                      <a:lnTo>
                        <a:pt x="0" y="19"/>
                      </a:lnTo>
                      <a:close/>
                    </a:path>
                  </a:pathLst>
                </a:custGeom>
                <a:solidFill>
                  <a:schemeClr val="accent2"/>
                </a:solidFill>
                <a:ln w="9525">
                  <a:noFill/>
                  <a:round/>
                  <a:headEnd/>
                  <a:tailEnd/>
                </a:ln>
              </p:spPr>
              <p:txBody>
                <a:bodyPr/>
                <a:lstStyle/>
                <a:p>
                  <a:endParaRPr lang="zh-CN" altLang="en-US"/>
                </a:p>
              </p:txBody>
            </p:sp>
          </p:grpSp>
          <p:sp>
            <p:nvSpPr>
              <p:cNvPr id="88089" name="Freeform 25"/>
              <p:cNvSpPr>
                <a:spLocks/>
              </p:cNvSpPr>
              <p:nvPr userDrawn="1"/>
            </p:nvSpPr>
            <p:spPr bwMode="auto">
              <a:xfrm>
                <a:off x="76" y="3732"/>
                <a:ext cx="595" cy="250"/>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lstStyle/>
              <a:p>
                <a:endParaRPr lang="zh-CN" altLang="en-US"/>
              </a:p>
            </p:txBody>
          </p:sp>
          <p:sp>
            <p:nvSpPr>
              <p:cNvPr id="88090" name="Freeform 26"/>
              <p:cNvSpPr>
                <a:spLocks/>
              </p:cNvSpPr>
              <p:nvPr userDrawn="1"/>
            </p:nvSpPr>
            <p:spPr bwMode="auto">
              <a:xfrm>
                <a:off x="260" y="3886"/>
                <a:ext cx="244" cy="148"/>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lstStyle/>
              <a:p>
                <a:endParaRPr lang="zh-CN" altLang="en-US"/>
              </a:p>
            </p:txBody>
          </p:sp>
          <p:sp>
            <p:nvSpPr>
              <p:cNvPr id="88091" name="Freeform 27"/>
              <p:cNvSpPr>
                <a:spLocks/>
              </p:cNvSpPr>
              <p:nvPr userDrawn="1"/>
            </p:nvSpPr>
            <p:spPr bwMode="auto">
              <a:xfrm>
                <a:off x="565" y="3680"/>
                <a:ext cx="107" cy="238"/>
              </a:xfrm>
              <a:custGeom>
                <a:avLst/>
                <a:gdLst/>
                <a:ahLst/>
                <a:cxnLst>
                  <a:cxn ang="0">
                    <a:pos x="24" y="0"/>
                  </a:cxn>
                  <a:cxn ang="0">
                    <a:pos x="91" y="25"/>
                  </a:cxn>
                  <a:cxn ang="0">
                    <a:pos x="80" y="192"/>
                  </a:cxn>
                  <a:cxn ang="0">
                    <a:pos x="106" y="327"/>
                  </a:cxn>
                  <a:cxn ang="0">
                    <a:pos x="213" y="451"/>
                  </a:cxn>
                  <a:cxn ang="0">
                    <a:pos x="97" y="478"/>
                  </a:cxn>
                  <a:cxn ang="0">
                    <a:pos x="30" y="344"/>
                  </a:cxn>
                  <a:cxn ang="0">
                    <a:pos x="0" y="57"/>
                  </a:cxn>
                  <a:cxn ang="0">
                    <a:pos x="24" y="0"/>
                  </a:cxn>
                  <a:cxn ang="0">
                    <a:pos x="24" y="0"/>
                  </a:cxn>
                </a:cxnLst>
                <a:rect l="0" t="0" r="r" b="b"/>
                <a:pathLst>
                  <a:path w="213" h="478">
                    <a:moveTo>
                      <a:pt x="24" y="0"/>
                    </a:moveTo>
                    <a:lnTo>
                      <a:pt x="91" y="25"/>
                    </a:lnTo>
                    <a:lnTo>
                      <a:pt x="80" y="192"/>
                    </a:lnTo>
                    <a:lnTo>
                      <a:pt x="106" y="327"/>
                    </a:lnTo>
                    <a:lnTo>
                      <a:pt x="213" y="451"/>
                    </a:lnTo>
                    <a:lnTo>
                      <a:pt x="97" y="478"/>
                    </a:lnTo>
                    <a:lnTo>
                      <a:pt x="30" y="344"/>
                    </a:lnTo>
                    <a:lnTo>
                      <a:pt x="0" y="57"/>
                    </a:lnTo>
                    <a:lnTo>
                      <a:pt x="24" y="0"/>
                    </a:lnTo>
                    <a:lnTo>
                      <a:pt x="24" y="0"/>
                    </a:lnTo>
                    <a:close/>
                  </a:path>
                </a:pathLst>
              </a:custGeom>
              <a:solidFill>
                <a:schemeClr val="accent2"/>
              </a:solidFill>
              <a:ln w="9525">
                <a:noFill/>
                <a:round/>
                <a:headEnd/>
                <a:tailEnd/>
              </a:ln>
            </p:spPr>
            <p:txBody>
              <a:bodyPr/>
              <a:lstStyle/>
              <a:p>
                <a:endParaRPr lang="zh-CN" altLang="en-US"/>
              </a:p>
            </p:txBody>
          </p:sp>
          <p:grpSp>
            <p:nvGrpSpPr>
              <p:cNvPr id="88092" name="Group 28"/>
              <p:cNvGrpSpPr>
                <a:grpSpLocks/>
              </p:cNvGrpSpPr>
              <p:nvPr userDrawn="1"/>
            </p:nvGrpSpPr>
            <p:grpSpPr bwMode="auto">
              <a:xfrm>
                <a:off x="5" y="3490"/>
                <a:ext cx="1124" cy="678"/>
                <a:chOff x="5" y="3490"/>
                <a:chExt cx="1124" cy="678"/>
              </a:xfrm>
            </p:grpSpPr>
            <p:sp>
              <p:nvSpPr>
                <p:cNvPr id="88093" name="Freeform 29"/>
                <p:cNvSpPr>
                  <a:spLocks/>
                </p:cNvSpPr>
                <p:nvPr userDrawn="1"/>
              </p:nvSpPr>
              <p:spPr bwMode="auto">
                <a:xfrm>
                  <a:off x="669" y="4048"/>
                  <a:ext cx="75" cy="87"/>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lstStyle/>
                <a:p>
                  <a:endParaRPr lang="zh-CN" altLang="en-US"/>
                </a:p>
              </p:txBody>
            </p:sp>
            <p:sp>
              <p:nvSpPr>
                <p:cNvPr id="88094" name="Freeform 30"/>
                <p:cNvSpPr>
                  <a:spLocks/>
                </p:cNvSpPr>
                <p:nvPr userDrawn="1"/>
              </p:nvSpPr>
              <p:spPr bwMode="auto">
                <a:xfrm>
                  <a:off x="5" y="3728"/>
                  <a:ext cx="842" cy="440"/>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lstStyle/>
                <a:p>
                  <a:endParaRPr lang="zh-CN" altLang="en-US"/>
                </a:p>
              </p:txBody>
            </p:sp>
            <p:sp>
              <p:nvSpPr>
                <p:cNvPr id="88095" name="Freeform 31"/>
                <p:cNvSpPr>
                  <a:spLocks/>
                </p:cNvSpPr>
                <p:nvPr userDrawn="1"/>
              </p:nvSpPr>
              <p:spPr bwMode="auto">
                <a:xfrm>
                  <a:off x="106" y="3770"/>
                  <a:ext cx="80" cy="167"/>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lstStyle/>
                <a:p>
                  <a:endParaRPr lang="zh-CN" altLang="en-US"/>
                </a:p>
              </p:txBody>
            </p:sp>
            <p:sp>
              <p:nvSpPr>
                <p:cNvPr id="88096" name="Freeform 32"/>
                <p:cNvSpPr>
                  <a:spLocks/>
                </p:cNvSpPr>
                <p:nvPr userDrawn="1"/>
              </p:nvSpPr>
              <p:spPr bwMode="auto">
                <a:xfrm>
                  <a:off x="449" y="3490"/>
                  <a:ext cx="322" cy="594"/>
                </a:xfrm>
                <a:custGeom>
                  <a:avLst/>
                  <a:gdLst/>
                  <a:ahLst/>
                  <a:cxnLst>
                    <a:cxn ang="0">
                      <a:pos x="218" y="896"/>
                    </a:cxn>
                    <a:cxn ang="0">
                      <a:pos x="0" y="124"/>
                    </a:cxn>
                    <a:cxn ang="0">
                      <a:pos x="81" y="38"/>
                    </a:cxn>
                    <a:cxn ang="0">
                      <a:pos x="258" y="0"/>
                    </a:cxn>
                    <a:cxn ang="0">
                      <a:pos x="399" y="57"/>
                    </a:cxn>
                    <a:cxn ang="0">
                      <a:pos x="642" y="1188"/>
                    </a:cxn>
                    <a:cxn ang="0">
                      <a:pos x="555" y="1091"/>
                    </a:cxn>
                    <a:cxn ang="0">
                      <a:pos x="355" y="97"/>
                    </a:cxn>
                    <a:cxn ang="0">
                      <a:pos x="226" y="61"/>
                    </a:cxn>
                    <a:cxn ang="0">
                      <a:pos x="119" y="74"/>
                    </a:cxn>
                    <a:cxn ang="0">
                      <a:pos x="76" y="141"/>
                    </a:cxn>
                    <a:cxn ang="0">
                      <a:pos x="306" y="924"/>
                    </a:cxn>
                    <a:cxn ang="0">
                      <a:pos x="218" y="896"/>
                    </a:cxn>
                    <a:cxn ang="0">
                      <a:pos x="218" y="896"/>
                    </a:cxn>
                  </a:cxnLst>
                  <a:rect l="0" t="0" r="r" b="b"/>
                  <a:pathLst>
                    <a:path w="642" h="1188">
                      <a:moveTo>
                        <a:pt x="218" y="896"/>
                      </a:moveTo>
                      <a:lnTo>
                        <a:pt x="0" y="124"/>
                      </a:lnTo>
                      <a:lnTo>
                        <a:pt x="81" y="38"/>
                      </a:lnTo>
                      <a:lnTo>
                        <a:pt x="258" y="0"/>
                      </a:lnTo>
                      <a:lnTo>
                        <a:pt x="399" y="57"/>
                      </a:lnTo>
                      <a:lnTo>
                        <a:pt x="642" y="1188"/>
                      </a:lnTo>
                      <a:lnTo>
                        <a:pt x="555" y="1091"/>
                      </a:lnTo>
                      <a:lnTo>
                        <a:pt x="355" y="97"/>
                      </a:lnTo>
                      <a:lnTo>
                        <a:pt x="226" y="61"/>
                      </a:lnTo>
                      <a:lnTo>
                        <a:pt x="119" y="74"/>
                      </a:lnTo>
                      <a:lnTo>
                        <a:pt x="76" y="141"/>
                      </a:lnTo>
                      <a:lnTo>
                        <a:pt x="306" y="924"/>
                      </a:lnTo>
                      <a:lnTo>
                        <a:pt x="218" y="896"/>
                      </a:lnTo>
                      <a:lnTo>
                        <a:pt x="218" y="896"/>
                      </a:lnTo>
                      <a:close/>
                    </a:path>
                  </a:pathLst>
                </a:custGeom>
                <a:solidFill>
                  <a:schemeClr val="accent2"/>
                </a:solidFill>
                <a:ln w="9525">
                  <a:noFill/>
                  <a:round/>
                  <a:headEnd/>
                  <a:tailEnd/>
                </a:ln>
              </p:spPr>
              <p:txBody>
                <a:bodyPr/>
                <a:lstStyle/>
                <a:p>
                  <a:endParaRPr lang="zh-CN" altLang="en-US"/>
                </a:p>
              </p:txBody>
            </p:sp>
            <p:sp>
              <p:nvSpPr>
                <p:cNvPr id="88097" name="Freeform 33"/>
                <p:cNvSpPr>
                  <a:spLocks/>
                </p:cNvSpPr>
                <p:nvPr userDrawn="1"/>
              </p:nvSpPr>
              <p:spPr bwMode="auto">
                <a:xfrm>
                  <a:off x="578" y="3650"/>
                  <a:ext cx="96" cy="252"/>
                </a:xfrm>
                <a:custGeom>
                  <a:avLst/>
                  <a:gdLst/>
                  <a:ahLst/>
                  <a:cxnLst>
                    <a:cxn ang="0">
                      <a:pos x="0" y="27"/>
                    </a:cxn>
                    <a:cxn ang="0">
                      <a:pos x="76" y="194"/>
                    </a:cxn>
                    <a:cxn ang="0">
                      <a:pos x="113" y="318"/>
                    </a:cxn>
                    <a:cxn ang="0">
                      <a:pos x="116" y="504"/>
                    </a:cxn>
                    <a:cxn ang="0">
                      <a:pos x="192" y="504"/>
                    </a:cxn>
                    <a:cxn ang="0">
                      <a:pos x="187" y="360"/>
                    </a:cxn>
                    <a:cxn ang="0">
                      <a:pos x="162" y="208"/>
                    </a:cxn>
                    <a:cxn ang="0">
                      <a:pos x="99" y="59"/>
                    </a:cxn>
                    <a:cxn ang="0">
                      <a:pos x="63" y="0"/>
                    </a:cxn>
                    <a:cxn ang="0">
                      <a:pos x="0" y="27"/>
                    </a:cxn>
                    <a:cxn ang="0">
                      <a:pos x="0" y="27"/>
                    </a:cxn>
                  </a:cxnLst>
                  <a:rect l="0" t="0" r="r" b="b"/>
                  <a:pathLst>
                    <a:path w="192" h="504">
                      <a:moveTo>
                        <a:pt x="0" y="27"/>
                      </a:moveTo>
                      <a:lnTo>
                        <a:pt x="76" y="194"/>
                      </a:lnTo>
                      <a:lnTo>
                        <a:pt x="113" y="318"/>
                      </a:lnTo>
                      <a:lnTo>
                        <a:pt x="116" y="504"/>
                      </a:lnTo>
                      <a:lnTo>
                        <a:pt x="192" y="504"/>
                      </a:lnTo>
                      <a:lnTo>
                        <a:pt x="187" y="360"/>
                      </a:lnTo>
                      <a:lnTo>
                        <a:pt x="162" y="208"/>
                      </a:lnTo>
                      <a:lnTo>
                        <a:pt x="99" y="59"/>
                      </a:lnTo>
                      <a:lnTo>
                        <a:pt x="63" y="0"/>
                      </a:lnTo>
                      <a:lnTo>
                        <a:pt x="0" y="27"/>
                      </a:lnTo>
                      <a:lnTo>
                        <a:pt x="0" y="27"/>
                      </a:lnTo>
                      <a:close/>
                    </a:path>
                  </a:pathLst>
                </a:custGeom>
                <a:solidFill>
                  <a:schemeClr val="accent2"/>
                </a:solidFill>
                <a:ln w="9525">
                  <a:noFill/>
                  <a:round/>
                  <a:headEnd/>
                  <a:tailEnd/>
                </a:ln>
              </p:spPr>
              <p:txBody>
                <a:bodyPr/>
                <a:lstStyle/>
                <a:p>
                  <a:endParaRPr lang="zh-CN" altLang="en-US"/>
                </a:p>
              </p:txBody>
            </p:sp>
            <p:sp>
              <p:nvSpPr>
                <p:cNvPr id="88098" name="Freeform 34"/>
                <p:cNvSpPr>
                  <a:spLocks/>
                </p:cNvSpPr>
                <p:nvPr userDrawn="1"/>
              </p:nvSpPr>
              <p:spPr bwMode="auto">
                <a:xfrm>
                  <a:off x="328" y="3630"/>
                  <a:ext cx="195" cy="135"/>
                </a:xfrm>
                <a:custGeom>
                  <a:avLst/>
                  <a:gdLst/>
                  <a:ahLst/>
                  <a:cxnLst>
                    <a:cxn ang="0">
                      <a:pos x="297" y="0"/>
                    </a:cxn>
                    <a:cxn ang="0">
                      <a:pos x="257" y="17"/>
                    </a:cxn>
                    <a:cxn ang="0">
                      <a:pos x="253" y="66"/>
                    </a:cxn>
                    <a:cxn ang="0">
                      <a:pos x="0" y="169"/>
                    </a:cxn>
                    <a:cxn ang="0">
                      <a:pos x="0" y="222"/>
                    </a:cxn>
                    <a:cxn ang="0">
                      <a:pos x="284" y="226"/>
                    </a:cxn>
                    <a:cxn ang="0">
                      <a:pos x="320" y="269"/>
                    </a:cxn>
                    <a:cxn ang="0">
                      <a:pos x="390" y="266"/>
                    </a:cxn>
                    <a:cxn ang="0">
                      <a:pos x="383" y="190"/>
                    </a:cxn>
                    <a:cxn ang="0">
                      <a:pos x="116" y="176"/>
                    </a:cxn>
                    <a:cxn ang="0">
                      <a:pos x="333" y="89"/>
                    </a:cxn>
                    <a:cxn ang="0">
                      <a:pos x="297" y="0"/>
                    </a:cxn>
                    <a:cxn ang="0">
                      <a:pos x="297" y="0"/>
                    </a:cxn>
                  </a:cxnLst>
                  <a:rect l="0" t="0" r="r" b="b"/>
                  <a:pathLst>
                    <a:path w="390" h="269">
                      <a:moveTo>
                        <a:pt x="297" y="0"/>
                      </a:moveTo>
                      <a:lnTo>
                        <a:pt x="257" y="17"/>
                      </a:lnTo>
                      <a:lnTo>
                        <a:pt x="253" y="66"/>
                      </a:lnTo>
                      <a:lnTo>
                        <a:pt x="0" y="169"/>
                      </a:lnTo>
                      <a:lnTo>
                        <a:pt x="0" y="222"/>
                      </a:lnTo>
                      <a:lnTo>
                        <a:pt x="284" y="226"/>
                      </a:lnTo>
                      <a:lnTo>
                        <a:pt x="320" y="269"/>
                      </a:lnTo>
                      <a:lnTo>
                        <a:pt x="390" y="266"/>
                      </a:lnTo>
                      <a:lnTo>
                        <a:pt x="383" y="190"/>
                      </a:lnTo>
                      <a:lnTo>
                        <a:pt x="116" y="176"/>
                      </a:lnTo>
                      <a:lnTo>
                        <a:pt x="333" y="89"/>
                      </a:lnTo>
                      <a:lnTo>
                        <a:pt x="297" y="0"/>
                      </a:lnTo>
                      <a:lnTo>
                        <a:pt x="297" y="0"/>
                      </a:lnTo>
                      <a:close/>
                    </a:path>
                  </a:pathLst>
                </a:custGeom>
                <a:solidFill>
                  <a:schemeClr val="accent2"/>
                </a:solidFill>
                <a:ln w="9525">
                  <a:noFill/>
                  <a:round/>
                  <a:headEnd/>
                  <a:tailEnd/>
                </a:ln>
              </p:spPr>
              <p:txBody>
                <a:bodyPr/>
                <a:lstStyle/>
                <a:p>
                  <a:endParaRPr lang="zh-CN" altLang="en-US"/>
                </a:p>
              </p:txBody>
            </p:sp>
            <p:sp>
              <p:nvSpPr>
                <p:cNvPr id="88099" name="Freeform 35"/>
                <p:cNvSpPr>
                  <a:spLocks/>
                </p:cNvSpPr>
                <p:nvPr userDrawn="1"/>
              </p:nvSpPr>
              <p:spPr bwMode="auto">
                <a:xfrm>
                  <a:off x="658" y="3538"/>
                  <a:ext cx="471" cy="212"/>
                </a:xfrm>
                <a:custGeom>
                  <a:avLst/>
                  <a:gdLst/>
                  <a:ahLst/>
                  <a:cxnLst>
                    <a:cxn ang="0">
                      <a:pos x="0" y="131"/>
                    </a:cxn>
                    <a:cxn ang="0">
                      <a:pos x="863" y="0"/>
                    </a:cxn>
                    <a:cxn ang="0">
                      <a:pos x="926" y="78"/>
                    </a:cxn>
                    <a:cxn ang="0">
                      <a:pos x="941" y="181"/>
                    </a:cxn>
                    <a:cxn ang="0">
                      <a:pos x="903" y="282"/>
                    </a:cxn>
                    <a:cxn ang="0">
                      <a:pos x="57" y="424"/>
                    </a:cxn>
                    <a:cxn ang="0">
                      <a:pos x="53" y="384"/>
                    </a:cxn>
                    <a:cxn ang="0">
                      <a:pos x="863" y="242"/>
                    </a:cxn>
                    <a:cxn ang="0">
                      <a:pos x="893" y="145"/>
                    </a:cxn>
                    <a:cxn ang="0">
                      <a:pos x="840" y="57"/>
                    </a:cxn>
                    <a:cxn ang="0">
                      <a:pos x="0" y="185"/>
                    </a:cxn>
                    <a:cxn ang="0">
                      <a:pos x="0" y="131"/>
                    </a:cxn>
                    <a:cxn ang="0">
                      <a:pos x="0" y="131"/>
                    </a:cxn>
                  </a:cxnLst>
                  <a:rect l="0" t="0" r="r" b="b"/>
                  <a:pathLst>
                    <a:path w="941" h="424">
                      <a:moveTo>
                        <a:pt x="0" y="131"/>
                      </a:moveTo>
                      <a:lnTo>
                        <a:pt x="863" y="0"/>
                      </a:lnTo>
                      <a:lnTo>
                        <a:pt x="926" y="78"/>
                      </a:lnTo>
                      <a:lnTo>
                        <a:pt x="941" y="181"/>
                      </a:lnTo>
                      <a:lnTo>
                        <a:pt x="903" y="282"/>
                      </a:lnTo>
                      <a:lnTo>
                        <a:pt x="57" y="424"/>
                      </a:lnTo>
                      <a:lnTo>
                        <a:pt x="53" y="384"/>
                      </a:lnTo>
                      <a:lnTo>
                        <a:pt x="863" y="242"/>
                      </a:lnTo>
                      <a:lnTo>
                        <a:pt x="893" y="145"/>
                      </a:lnTo>
                      <a:lnTo>
                        <a:pt x="840" y="57"/>
                      </a:lnTo>
                      <a:lnTo>
                        <a:pt x="0" y="185"/>
                      </a:lnTo>
                      <a:lnTo>
                        <a:pt x="0" y="131"/>
                      </a:lnTo>
                      <a:lnTo>
                        <a:pt x="0" y="131"/>
                      </a:lnTo>
                      <a:close/>
                    </a:path>
                  </a:pathLst>
                </a:custGeom>
                <a:solidFill>
                  <a:schemeClr val="accent2"/>
                </a:solidFill>
                <a:ln w="9525">
                  <a:noFill/>
                  <a:round/>
                  <a:headEnd/>
                  <a:tailEnd/>
                </a:ln>
              </p:spPr>
              <p:txBody>
                <a:bodyPr/>
                <a:lstStyle/>
                <a:p>
                  <a:endParaRPr lang="zh-CN" altLang="en-US"/>
                </a:p>
              </p:txBody>
            </p:sp>
            <p:sp>
              <p:nvSpPr>
                <p:cNvPr id="88100" name="Freeform 36"/>
                <p:cNvSpPr>
                  <a:spLocks/>
                </p:cNvSpPr>
                <p:nvPr userDrawn="1"/>
              </p:nvSpPr>
              <p:spPr bwMode="auto">
                <a:xfrm>
                  <a:off x="717" y="3606"/>
                  <a:ext cx="245" cy="86"/>
                </a:xfrm>
                <a:custGeom>
                  <a:avLst/>
                  <a:gdLst/>
                  <a:ahLst/>
                  <a:cxnLst>
                    <a:cxn ang="0">
                      <a:pos x="0" y="126"/>
                    </a:cxn>
                    <a:cxn ang="0">
                      <a:pos x="66" y="173"/>
                    </a:cxn>
                    <a:cxn ang="0">
                      <a:pos x="222" y="166"/>
                    </a:cxn>
                    <a:cxn ang="0">
                      <a:pos x="418" y="116"/>
                    </a:cxn>
                    <a:cxn ang="0">
                      <a:pos x="488" y="42"/>
                    </a:cxn>
                    <a:cxn ang="0">
                      <a:pos x="443" y="2"/>
                    </a:cxn>
                    <a:cxn ang="0">
                      <a:pos x="253" y="0"/>
                    </a:cxn>
                    <a:cxn ang="0">
                      <a:pos x="110" y="12"/>
                    </a:cxn>
                    <a:cxn ang="0">
                      <a:pos x="15" y="76"/>
                    </a:cxn>
                    <a:cxn ang="0">
                      <a:pos x="112" y="95"/>
                    </a:cxn>
                    <a:cxn ang="0">
                      <a:pos x="275" y="53"/>
                    </a:cxn>
                    <a:cxn ang="0">
                      <a:pos x="416" y="53"/>
                    </a:cxn>
                    <a:cxn ang="0">
                      <a:pos x="268" y="110"/>
                    </a:cxn>
                    <a:cxn ang="0">
                      <a:pos x="142" y="126"/>
                    </a:cxn>
                    <a:cxn ang="0">
                      <a:pos x="0" y="126"/>
                    </a:cxn>
                    <a:cxn ang="0">
                      <a:pos x="0" y="126"/>
                    </a:cxn>
                  </a:cxnLst>
                  <a:rect l="0" t="0" r="r" b="b"/>
                  <a:pathLst>
                    <a:path w="488" h="173">
                      <a:moveTo>
                        <a:pt x="0" y="126"/>
                      </a:moveTo>
                      <a:lnTo>
                        <a:pt x="66" y="173"/>
                      </a:lnTo>
                      <a:lnTo>
                        <a:pt x="222" y="166"/>
                      </a:lnTo>
                      <a:lnTo>
                        <a:pt x="418" y="116"/>
                      </a:lnTo>
                      <a:lnTo>
                        <a:pt x="488" y="42"/>
                      </a:lnTo>
                      <a:lnTo>
                        <a:pt x="443" y="2"/>
                      </a:lnTo>
                      <a:lnTo>
                        <a:pt x="253" y="0"/>
                      </a:lnTo>
                      <a:lnTo>
                        <a:pt x="110" y="12"/>
                      </a:lnTo>
                      <a:lnTo>
                        <a:pt x="15" y="76"/>
                      </a:lnTo>
                      <a:lnTo>
                        <a:pt x="112" y="95"/>
                      </a:lnTo>
                      <a:lnTo>
                        <a:pt x="275" y="53"/>
                      </a:lnTo>
                      <a:lnTo>
                        <a:pt x="416" y="53"/>
                      </a:lnTo>
                      <a:lnTo>
                        <a:pt x="268" y="110"/>
                      </a:lnTo>
                      <a:lnTo>
                        <a:pt x="142" y="126"/>
                      </a:lnTo>
                      <a:lnTo>
                        <a:pt x="0" y="126"/>
                      </a:lnTo>
                      <a:lnTo>
                        <a:pt x="0" y="126"/>
                      </a:lnTo>
                      <a:close/>
                    </a:path>
                  </a:pathLst>
                </a:custGeom>
                <a:solidFill>
                  <a:schemeClr val="accent2"/>
                </a:solidFill>
                <a:ln w="9525">
                  <a:noFill/>
                  <a:round/>
                  <a:headEnd/>
                  <a:tailEnd/>
                </a:ln>
              </p:spPr>
              <p:txBody>
                <a:bodyPr/>
                <a:lstStyle/>
                <a:p>
                  <a:endParaRPr lang="zh-CN" altLang="en-US"/>
                </a:p>
              </p:txBody>
            </p:sp>
          </p:grpSp>
        </p:grpSp>
      </p:grpSp>
      <p:grpSp>
        <p:nvGrpSpPr>
          <p:cNvPr id="88101" name="Group 37"/>
          <p:cNvGrpSpPr>
            <a:grpSpLocks/>
          </p:cNvGrpSpPr>
          <p:nvPr/>
        </p:nvGrpSpPr>
        <p:grpSpPr bwMode="auto">
          <a:xfrm>
            <a:off x="8680450" y="2116138"/>
            <a:ext cx="385763" cy="4308475"/>
            <a:chOff x="5468" y="1333"/>
            <a:chExt cx="243" cy="2714"/>
          </a:xfrm>
        </p:grpSpPr>
        <p:sp>
          <p:nvSpPr>
            <p:cNvPr id="88102" name="Freeform 38"/>
            <p:cNvSpPr>
              <a:spLocks/>
            </p:cNvSpPr>
            <p:nvPr userDrawn="1"/>
          </p:nvSpPr>
          <p:spPr bwMode="auto">
            <a:xfrm flipH="1">
              <a:off x="5468" y="2620"/>
              <a:ext cx="205" cy="1427"/>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solidFill>
              <a:schemeClr val="folHlink"/>
            </a:solidFill>
            <a:ln w="9525">
              <a:noFill/>
              <a:round/>
              <a:headEnd/>
              <a:tailEnd/>
            </a:ln>
          </p:spPr>
          <p:txBody>
            <a:bodyPr/>
            <a:lstStyle/>
            <a:p>
              <a:endParaRPr lang="zh-CN" altLang="en-US"/>
            </a:p>
          </p:txBody>
        </p:sp>
        <p:sp>
          <p:nvSpPr>
            <p:cNvPr id="88103" name="Freeform 39"/>
            <p:cNvSpPr>
              <a:spLocks/>
            </p:cNvSpPr>
            <p:nvPr userDrawn="1"/>
          </p:nvSpPr>
          <p:spPr bwMode="auto">
            <a:xfrm flipH="1">
              <a:off x="5506" y="1333"/>
              <a:ext cx="205" cy="1633"/>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solidFill>
              <a:schemeClr val="folHlink"/>
            </a:solidFill>
            <a:ln w="9525">
              <a:noFill/>
              <a:round/>
              <a:headEnd/>
              <a:tailEnd/>
            </a:ln>
          </p:spPr>
          <p:txBody>
            <a:bodyPr/>
            <a:lstStyle/>
            <a:p>
              <a:endParaRPr lang="zh-CN" altLang="en-US"/>
            </a:p>
          </p:txBody>
        </p:sp>
      </p:grpSp>
      <p:grpSp>
        <p:nvGrpSpPr>
          <p:cNvPr id="88104" name="Group 40"/>
          <p:cNvGrpSpPr>
            <a:grpSpLocks/>
          </p:cNvGrpSpPr>
          <p:nvPr/>
        </p:nvGrpSpPr>
        <p:grpSpPr bwMode="auto">
          <a:xfrm>
            <a:off x="7318375" y="90488"/>
            <a:ext cx="2133600" cy="1911350"/>
            <a:chOff x="4610" y="57"/>
            <a:chExt cx="1344" cy="1204"/>
          </a:xfrm>
        </p:grpSpPr>
        <p:grpSp>
          <p:nvGrpSpPr>
            <p:cNvPr id="88105" name="Group 41"/>
            <p:cNvGrpSpPr>
              <a:grpSpLocks/>
            </p:cNvGrpSpPr>
            <p:nvPr userDrawn="1"/>
          </p:nvGrpSpPr>
          <p:grpSpPr bwMode="auto">
            <a:xfrm>
              <a:off x="4610" y="57"/>
              <a:ext cx="1344" cy="1204"/>
              <a:chOff x="4610" y="57"/>
              <a:chExt cx="1344" cy="1204"/>
            </a:xfrm>
          </p:grpSpPr>
          <p:sp>
            <p:nvSpPr>
              <p:cNvPr id="88106" name="Freeform 42"/>
              <p:cNvSpPr>
                <a:spLocks/>
              </p:cNvSpPr>
              <p:nvPr userDrawn="1"/>
            </p:nvSpPr>
            <p:spPr bwMode="auto">
              <a:xfrm rot="-3172564">
                <a:off x="5430" y="1086"/>
                <a:ext cx="62" cy="288"/>
              </a:xfrm>
              <a:custGeom>
                <a:avLst/>
                <a:gdLst/>
                <a:ahLst/>
                <a:cxnLst>
                  <a:cxn ang="0">
                    <a:pos x="123" y="9"/>
                  </a:cxn>
                  <a:cxn ang="0">
                    <a:pos x="131" y="342"/>
                  </a:cxn>
                  <a:cxn ang="0">
                    <a:pos x="0" y="806"/>
                  </a:cxn>
                  <a:cxn ang="0">
                    <a:pos x="79" y="789"/>
                  </a:cxn>
                  <a:cxn ang="0">
                    <a:pos x="218" y="376"/>
                  </a:cxn>
                  <a:cxn ang="0">
                    <a:pos x="245" y="0"/>
                  </a:cxn>
                  <a:cxn ang="0">
                    <a:pos x="123" y="9"/>
                  </a:cxn>
                  <a:cxn ang="0">
                    <a:pos x="123" y="9"/>
                  </a:cxn>
                </a:cxnLst>
                <a:rect l="0" t="0" r="r" b="b"/>
                <a:pathLst>
                  <a:path w="245" h="806">
                    <a:moveTo>
                      <a:pt x="123" y="9"/>
                    </a:moveTo>
                    <a:lnTo>
                      <a:pt x="131" y="342"/>
                    </a:lnTo>
                    <a:lnTo>
                      <a:pt x="0" y="806"/>
                    </a:lnTo>
                    <a:lnTo>
                      <a:pt x="79" y="789"/>
                    </a:lnTo>
                    <a:lnTo>
                      <a:pt x="218" y="376"/>
                    </a:lnTo>
                    <a:lnTo>
                      <a:pt x="245" y="0"/>
                    </a:lnTo>
                    <a:lnTo>
                      <a:pt x="123" y="9"/>
                    </a:lnTo>
                    <a:lnTo>
                      <a:pt x="123" y="9"/>
                    </a:lnTo>
                    <a:close/>
                  </a:path>
                </a:pathLst>
              </a:custGeom>
              <a:solidFill>
                <a:schemeClr val="accent2"/>
              </a:solidFill>
              <a:ln w="9525">
                <a:noFill/>
                <a:round/>
                <a:headEnd/>
                <a:tailEnd/>
              </a:ln>
            </p:spPr>
            <p:txBody>
              <a:bodyPr/>
              <a:lstStyle/>
              <a:p>
                <a:endParaRPr lang="zh-CN" altLang="en-US"/>
              </a:p>
            </p:txBody>
          </p:sp>
          <p:grpSp>
            <p:nvGrpSpPr>
              <p:cNvPr id="88107" name="Group 43"/>
              <p:cNvGrpSpPr>
                <a:grpSpLocks/>
              </p:cNvGrpSpPr>
              <p:nvPr userDrawn="1"/>
            </p:nvGrpSpPr>
            <p:grpSpPr bwMode="auto">
              <a:xfrm>
                <a:off x="4610" y="57"/>
                <a:ext cx="1344" cy="985"/>
                <a:chOff x="4610" y="57"/>
                <a:chExt cx="1344" cy="985"/>
              </a:xfrm>
            </p:grpSpPr>
            <p:sp>
              <p:nvSpPr>
                <p:cNvPr id="88108" name="Freeform 44"/>
                <p:cNvSpPr>
                  <a:spLocks/>
                </p:cNvSpPr>
                <p:nvPr userDrawn="1"/>
              </p:nvSpPr>
              <p:spPr bwMode="auto">
                <a:xfrm rot="-3172564">
                  <a:off x="4966" y="71"/>
                  <a:ext cx="153" cy="125"/>
                </a:xfrm>
                <a:custGeom>
                  <a:avLst/>
                  <a:gdLst/>
                  <a:ahLst/>
                  <a:cxnLst>
                    <a:cxn ang="0">
                      <a:pos x="0" y="0"/>
                    </a:cxn>
                    <a:cxn ang="0">
                      <a:pos x="298" y="184"/>
                    </a:cxn>
                    <a:cxn ang="0">
                      <a:pos x="500" y="349"/>
                    </a:cxn>
                    <a:cxn ang="0">
                      <a:pos x="604" y="140"/>
                    </a:cxn>
                    <a:cxn ang="0">
                      <a:pos x="359" y="9"/>
                    </a:cxn>
                    <a:cxn ang="0">
                      <a:pos x="464" y="184"/>
                    </a:cxn>
                    <a:cxn ang="0">
                      <a:pos x="131" y="17"/>
                    </a:cxn>
                    <a:cxn ang="0">
                      <a:pos x="0" y="0"/>
                    </a:cxn>
                    <a:cxn ang="0">
                      <a:pos x="0" y="0"/>
                    </a:cxn>
                  </a:cxnLst>
                  <a:rect l="0" t="0" r="r" b="b"/>
                  <a:pathLst>
                    <a:path w="604" h="349">
                      <a:moveTo>
                        <a:pt x="0" y="0"/>
                      </a:moveTo>
                      <a:lnTo>
                        <a:pt x="298" y="184"/>
                      </a:lnTo>
                      <a:lnTo>
                        <a:pt x="500" y="349"/>
                      </a:lnTo>
                      <a:lnTo>
                        <a:pt x="604" y="140"/>
                      </a:lnTo>
                      <a:lnTo>
                        <a:pt x="359" y="9"/>
                      </a:lnTo>
                      <a:lnTo>
                        <a:pt x="464" y="184"/>
                      </a:lnTo>
                      <a:lnTo>
                        <a:pt x="131" y="17"/>
                      </a:lnTo>
                      <a:lnTo>
                        <a:pt x="0" y="0"/>
                      </a:lnTo>
                      <a:lnTo>
                        <a:pt x="0" y="0"/>
                      </a:lnTo>
                      <a:close/>
                    </a:path>
                  </a:pathLst>
                </a:custGeom>
                <a:solidFill>
                  <a:schemeClr val="accent2"/>
                </a:solidFill>
                <a:ln w="9525">
                  <a:noFill/>
                  <a:round/>
                  <a:headEnd/>
                  <a:tailEnd/>
                </a:ln>
              </p:spPr>
              <p:txBody>
                <a:bodyPr/>
                <a:lstStyle/>
                <a:p>
                  <a:endParaRPr lang="zh-CN" altLang="en-US"/>
                </a:p>
              </p:txBody>
            </p:sp>
            <p:sp>
              <p:nvSpPr>
                <p:cNvPr id="88109" name="Freeform 45"/>
                <p:cNvSpPr>
                  <a:spLocks/>
                </p:cNvSpPr>
                <p:nvPr userDrawn="1"/>
              </p:nvSpPr>
              <p:spPr bwMode="auto">
                <a:xfrm rot="-3172564">
                  <a:off x="5048" y="332"/>
                  <a:ext cx="269" cy="438"/>
                </a:xfrm>
                <a:custGeom>
                  <a:avLst/>
                  <a:gdLst/>
                  <a:ahLst/>
                  <a:cxnLst>
                    <a:cxn ang="0">
                      <a:pos x="741" y="129"/>
                    </a:cxn>
                    <a:cxn ang="0">
                      <a:pos x="485" y="352"/>
                    </a:cxn>
                    <a:cxn ang="0">
                      <a:pos x="163" y="762"/>
                    </a:cxn>
                    <a:cxn ang="0">
                      <a:pos x="0" y="1101"/>
                    </a:cxn>
                    <a:cxn ang="0">
                      <a:pos x="59" y="1230"/>
                    </a:cxn>
                    <a:cxn ang="0">
                      <a:pos x="262" y="1201"/>
                    </a:cxn>
                    <a:cxn ang="0">
                      <a:pos x="578" y="914"/>
                    </a:cxn>
                    <a:cxn ang="0">
                      <a:pos x="876" y="534"/>
                    </a:cxn>
                    <a:cxn ang="0">
                      <a:pos x="1034" y="270"/>
                    </a:cxn>
                    <a:cxn ang="0">
                      <a:pos x="1064" y="84"/>
                    </a:cxn>
                    <a:cxn ang="0">
                      <a:pos x="977" y="0"/>
                    </a:cxn>
                    <a:cxn ang="0">
                      <a:pos x="836" y="65"/>
                    </a:cxn>
                    <a:cxn ang="0">
                      <a:pos x="969" y="107"/>
                    </a:cxn>
                    <a:cxn ang="0">
                      <a:pos x="876" y="352"/>
                    </a:cxn>
                    <a:cxn ang="0">
                      <a:pos x="690" y="656"/>
                    </a:cxn>
                    <a:cxn ang="0">
                      <a:pos x="350" y="1008"/>
                    </a:cxn>
                    <a:cxn ang="0">
                      <a:pos x="116" y="1114"/>
                    </a:cxn>
                    <a:cxn ang="0">
                      <a:pos x="135" y="943"/>
                    </a:cxn>
                    <a:cxn ang="0">
                      <a:pos x="437" y="504"/>
                    </a:cxn>
                    <a:cxn ang="0">
                      <a:pos x="831" y="118"/>
                    </a:cxn>
                    <a:cxn ang="0">
                      <a:pos x="741" y="129"/>
                    </a:cxn>
                    <a:cxn ang="0">
                      <a:pos x="741" y="129"/>
                    </a:cxn>
                  </a:cxnLst>
                  <a:rect l="0" t="0" r="r" b="b"/>
                  <a:pathLst>
                    <a:path w="1064" h="1230">
                      <a:moveTo>
                        <a:pt x="741" y="129"/>
                      </a:moveTo>
                      <a:lnTo>
                        <a:pt x="485" y="352"/>
                      </a:lnTo>
                      <a:lnTo>
                        <a:pt x="163" y="762"/>
                      </a:lnTo>
                      <a:lnTo>
                        <a:pt x="0" y="1101"/>
                      </a:lnTo>
                      <a:lnTo>
                        <a:pt x="59" y="1230"/>
                      </a:lnTo>
                      <a:lnTo>
                        <a:pt x="262" y="1201"/>
                      </a:lnTo>
                      <a:lnTo>
                        <a:pt x="578" y="914"/>
                      </a:lnTo>
                      <a:lnTo>
                        <a:pt x="876" y="534"/>
                      </a:lnTo>
                      <a:lnTo>
                        <a:pt x="1034" y="270"/>
                      </a:lnTo>
                      <a:lnTo>
                        <a:pt x="1064" y="84"/>
                      </a:lnTo>
                      <a:lnTo>
                        <a:pt x="977" y="0"/>
                      </a:lnTo>
                      <a:lnTo>
                        <a:pt x="836" y="65"/>
                      </a:lnTo>
                      <a:lnTo>
                        <a:pt x="969" y="107"/>
                      </a:lnTo>
                      <a:lnTo>
                        <a:pt x="876" y="352"/>
                      </a:lnTo>
                      <a:lnTo>
                        <a:pt x="690" y="656"/>
                      </a:lnTo>
                      <a:lnTo>
                        <a:pt x="350" y="1008"/>
                      </a:lnTo>
                      <a:lnTo>
                        <a:pt x="116" y="1114"/>
                      </a:lnTo>
                      <a:lnTo>
                        <a:pt x="135" y="943"/>
                      </a:lnTo>
                      <a:lnTo>
                        <a:pt x="437" y="504"/>
                      </a:lnTo>
                      <a:lnTo>
                        <a:pt x="831" y="118"/>
                      </a:lnTo>
                      <a:lnTo>
                        <a:pt x="741" y="129"/>
                      </a:lnTo>
                      <a:lnTo>
                        <a:pt x="741" y="129"/>
                      </a:lnTo>
                      <a:close/>
                    </a:path>
                  </a:pathLst>
                </a:custGeom>
                <a:solidFill>
                  <a:schemeClr val="accent2"/>
                </a:solidFill>
                <a:ln w="9525">
                  <a:noFill/>
                  <a:round/>
                  <a:headEnd/>
                  <a:tailEnd/>
                </a:ln>
              </p:spPr>
              <p:txBody>
                <a:bodyPr/>
                <a:lstStyle/>
                <a:p>
                  <a:endParaRPr lang="zh-CN" altLang="en-US"/>
                </a:p>
              </p:txBody>
            </p:sp>
            <p:sp>
              <p:nvSpPr>
                <p:cNvPr id="88110" name="Freeform 46"/>
                <p:cNvSpPr>
                  <a:spLocks/>
                </p:cNvSpPr>
                <p:nvPr userDrawn="1"/>
              </p:nvSpPr>
              <p:spPr bwMode="auto">
                <a:xfrm rot="-3172564">
                  <a:off x="4858" y="182"/>
                  <a:ext cx="505" cy="898"/>
                </a:xfrm>
                <a:custGeom>
                  <a:avLst/>
                  <a:gdLst/>
                  <a:ahLst/>
                  <a:cxnLst>
                    <a:cxn ang="0">
                      <a:pos x="1941" y="0"/>
                    </a:cxn>
                    <a:cxn ang="0">
                      <a:pos x="0" y="2521"/>
                    </a:cxn>
                    <a:cxn ang="0">
                      <a:pos x="192" y="2450"/>
                    </a:cxn>
                    <a:cxn ang="0">
                      <a:pos x="2002" y="61"/>
                    </a:cxn>
                    <a:cxn ang="0">
                      <a:pos x="1941" y="0"/>
                    </a:cxn>
                    <a:cxn ang="0">
                      <a:pos x="1941" y="0"/>
                    </a:cxn>
                  </a:cxnLst>
                  <a:rect l="0" t="0" r="r" b="b"/>
                  <a:pathLst>
                    <a:path w="2002" h="2521">
                      <a:moveTo>
                        <a:pt x="1941" y="0"/>
                      </a:moveTo>
                      <a:lnTo>
                        <a:pt x="0" y="2521"/>
                      </a:lnTo>
                      <a:lnTo>
                        <a:pt x="192" y="2450"/>
                      </a:lnTo>
                      <a:lnTo>
                        <a:pt x="2002" y="61"/>
                      </a:lnTo>
                      <a:lnTo>
                        <a:pt x="1941" y="0"/>
                      </a:lnTo>
                      <a:lnTo>
                        <a:pt x="1941" y="0"/>
                      </a:lnTo>
                      <a:close/>
                    </a:path>
                  </a:pathLst>
                </a:custGeom>
                <a:solidFill>
                  <a:schemeClr val="accent2"/>
                </a:solidFill>
                <a:ln w="9525">
                  <a:noFill/>
                  <a:round/>
                  <a:headEnd/>
                  <a:tailEnd/>
                </a:ln>
              </p:spPr>
              <p:txBody>
                <a:bodyPr/>
                <a:lstStyle/>
                <a:p>
                  <a:endParaRPr lang="zh-CN" altLang="en-US"/>
                </a:p>
              </p:txBody>
            </p:sp>
            <p:sp>
              <p:nvSpPr>
                <p:cNvPr id="88111" name="Freeform 47"/>
                <p:cNvSpPr>
                  <a:spLocks/>
                </p:cNvSpPr>
                <p:nvPr userDrawn="1"/>
              </p:nvSpPr>
              <p:spPr bwMode="auto">
                <a:xfrm rot="-3172564">
                  <a:off x="4903" y="-19"/>
                  <a:ext cx="758" cy="1344"/>
                </a:xfrm>
                <a:custGeom>
                  <a:avLst/>
                  <a:gdLst/>
                  <a:ahLst/>
                  <a:cxnLst>
                    <a:cxn ang="0">
                      <a:pos x="95" y="2844"/>
                    </a:cxn>
                    <a:cxn ang="0">
                      <a:pos x="394" y="2834"/>
                    </a:cxn>
                    <a:cxn ang="0">
                      <a:pos x="821" y="3009"/>
                    </a:cxn>
                    <a:cxn ang="0">
                      <a:pos x="681" y="2817"/>
                    </a:cxn>
                    <a:cxn ang="0">
                      <a:pos x="367" y="2703"/>
                    </a:cxn>
                    <a:cxn ang="0">
                      <a:pos x="637" y="2720"/>
                    </a:cxn>
                    <a:cxn ang="0">
                      <a:pos x="979" y="2870"/>
                    </a:cxn>
                    <a:cxn ang="0">
                      <a:pos x="2859" y="420"/>
                    </a:cxn>
                    <a:cxn ang="0">
                      <a:pos x="2578" y="148"/>
                    </a:cxn>
                    <a:cxn ang="0">
                      <a:pos x="2308" y="0"/>
                    </a:cxn>
                    <a:cxn ang="0">
                      <a:pos x="2692" y="78"/>
                    </a:cxn>
                    <a:cxn ang="0">
                      <a:pos x="3007" y="428"/>
                    </a:cxn>
                    <a:cxn ang="0">
                      <a:pos x="831" y="3273"/>
                    </a:cxn>
                    <a:cxn ang="0">
                      <a:pos x="481" y="3412"/>
                    </a:cxn>
                    <a:cxn ang="0">
                      <a:pos x="105" y="3771"/>
                    </a:cxn>
                    <a:cxn ang="0">
                      <a:pos x="0" y="3667"/>
                    </a:cxn>
                    <a:cxn ang="0">
                      <a:pos x="131" y="3631"/>
                    </a:cxn>
                    <a:cxn ang="0">
                      <a:pos x="376" y="3385"/>
                    </a:cxn>
                    <a:cxn ang="0">
                      <a:pos x="165" y="3273"/>
                    </a:cxn>
                    <a:cxn ang="0">
                      <a:pos x="165" y="3176"/>
                    </a:cxn>
                    <a:cxn ang="0">
                      <a:pos x="411" y="3298"/>
                    </a:cxn>
                    <a:cxn ang="0">
                      <a:pos x="411" y="3186"/>
                    </a:cxn>
                    <a:cxn ang="0">
                      <a:pos x="603" y="3220"/>
                    </a:cxn>
                    <a:cxn ang="0">
                      <a:pos x="428" y="3079"/>
                    </a:cxn>
                    <a:cxn ang="0">
                      <a:pos x="629" y="3062"/>
                    </a:cxn>
                    <a:cxn ang="0">
                      <a:pos x="95" y="2844"/>
                    </a:cxn>
                    <a:cxn ang="0">
                      <a:pos x="95" y="2844"/>
                    </a:cxn>
                  </a:cxnLst>
                  <a:rect l="0" t="0" r="r" b="b"/>
                  <a:pathLst>
                    <a:path w="3007" h="3771">
                      <a:moveTo>
                        <a:pt x="95" y="2844"/>
                      </a:moveTo>
                      <a:lnTo>
                        <a:pt x="394" y="2834"/>
                      </a:lnTo>
                      <a:lnTo>
                        <a:pt x="821" y="3009"/>
                      </a:lnTo>
                      <a:lnTo>
                        <a:pt x="681" y="2817"/>
                      </a:lnTo>
                      <a:lnTo>
                        <a:pt x="367" y="2703"/>
                      </a:lnTo>
                      <a:lnTo>
                        <a:pt x="637" y="2720"/>
                      </a:lnTo>
                      <a:lnTo>
                        <a:pt x="979" y="2870"/>
                      </a:lnTo>
                      <a:lnTo>
                        <a:pt x="2859" y="420"/>
                      </a:lnTo>
                      <a:lnTo>
                        <a:pt x="2578" y="148"/>
                      </a:lnTo>
                      <a:lnTo>
                        <a:pt x="2308" y="0"/>
                      </a:lnTo>
                      <a:lnTo>
                        <a:pt x="2692" y="78"/>
                      </a:lnTo>
                      <a:lnTo>
                        <a:pt x="3007" y="428"/>
                      </a:lnTo>
                      <a:lnTo>
                        <a:pt x="831" y="3273"/>
                      </a:lnTo>
                      <a:lnTo>
                        <a:pt x="481" y="3412"/>
                      </a:lnTo>
                      <a:lnTo>
                        <a:pt x="105" y="3771"/>
                      </a:lnTo>
                      <a:lnTo>
                        <a:pt x="0" y="3667"/>
                      </a:lnTo>
                      <a:lnTo>
                        <a:pt x="131" y="3631"/>
                      </a:lnTo>
                      <a:lnTo>
                        <a:pt x="376" y="3385"/>
                      </a:lnTo>
                      <a:lnTo>
                        <a:pt x="165" y="3273"/>
                      </a:lnTo>
                      <a:lnTo>
                        <a:pt x="165" y="3176"/>
                      </a:lnTo>
                      <a:lnTo>
                        <a:pt x="411" y="3298"/>
                      </a:lnTo>
                      <a:lnTo>
                        <a:pt x="411" y="3186"/>
                      </a:lnTo>
                      <a:lnTo>
                        <a:pt x="603" y="3220"/>
                      </a:lnTo>
                      <a:lnTo>
                        <a:pt x="428" y="3079"/>
                      </a:lnTo>
                      <a:lnTo>
                        <a:pt x="629" y="3062"/>
                      </a:lnTo>
                      <a:lnTo>
                        <a:pt x="95" y="2844"/>
                      </a:lnTo>
                      <a:lnTo>
                        <a:pt x="95" y="2844"/>
                      </a:lnTo>
                      <a:close/>
                    </a:path>
                  </a:pathLst>
                </a:custGeom>
                <a:solidFill>
                  <a:schemeClr val="accent2"/>
                </a:solidFill>
                <a:ln w="9525">
                  <a:noFill/>
                  <a:round/>
                  <a:headEnd/>
                  <a:tailEnd/>
                </a:ln>
              </p:spPr>
              <p:txBody>
                <a:bodyPr/>
                <a:lstStyle/>
                <a:p>
                  <a:endParaRPr lang="zh-CN" altLang="en-US"/>
                </a:p>
              </p:txBody>
            </p:sp>
            <p:sp>
              <p:nvSpPr>
                <p:cNvPr id="88112" name="Freeform 48"/>
                <p:cNvSpPr>
                  <a:spLocks/>
                </p:cNvSpPr>
                <p:nvPr userDrawn="1"/>
              </p:nvSpPr>
              <p:spPr bwMode="auto">
                <a:xfrm rot="-3172564">
                  <a:off x="5297" y="897"/>
                  <a:ext cx="169" cy="122"/>
                </a:xfrm>
                <a:custGeom>
                  <a:avLst/>
                  <a:gdLst/>
                  <a:ahLst/>
                  <a:cxnLst>
                    <a:cxn ang="0">
                      <a:pos x="0" y="80"/>
                    </a:cxn>
                    <a:cxn ang="0">
                      <a:pos x="255" y="106"/>
                    </a:cxn>
                    <a:cxn ang="0">
                      <a:pos x="639" y="342"/>
                    </a:cxn>
                    <a:cxn ang="0">
                      <a:pos x="673" y="289"/>
                    </a:cxn>
                    <a:cxn ang="0">
                      <a:pos x="447" y="114"/>
                    </a:cxn>
                    <a:cxn ang="0">
                      <a:pos x="26" y="0"/>
                    </a:cxn>
                    <a:cxn ang="0">
                      <a:pos x="0" y="80"/>
                    </a:cxn>
                    <a:cxn ang="0">
                      <a:pos x="0" y="80"/>
                    </a:cxn>
                  </a:cxnLst>
                  <a:rect l="0" t="0" r="r" b="b"/>
                  <a:pathLst>
                    <a:path w="673" h="342">
                      <a:moveTo>
                        <a:pt x="0" y="80"/>
                      </a:moveTo>
                      <a:lnTo>
                        <a:pt x="255" y="106"/>
                      </a:lnTo>
                      <a:lnTo>
                        <a:pt x="639" y="342"/>
                      </a:lnTo>
                      <a:lnTo>
                        <a:pt x="673" y="289"/>
                      </a:lnTo>
                      <a:lnTo>
                        <a:pt x="447" y="114"/>
                      </a:lnTo>
                      <a:lnTo>
                        <a:pt x="26" y="0"/>
                      </a:lnTo>
                      <a:lnTo>
                        <a:pt x="0" y="80"/>
                      </a:lnTo>
                      <a:lnTo>
                        <a:pt x="0" y="80"/>
                      </a:lnTo>
                      <a:close/>
                    </a:path>
                  </a:pathLst>
                </a:custGeom>
                <a:solidFill>
                  <a:schemeClr val="accent2"/>
                </a:solidFill>
                <a:ln w="9525">
                  <a:noFill/>
                  <a:round/>
                  <a:headEnd/>
                  <a:tailEnd/>
                </a:ln>
              </p:spPr>
              <p:txBody>
                <a:bodyPr/>
                <a:lstStyle/>
                <a:p>
                  <a:endParaRPr lang="zh-CN" altLang="en-US"/>
                </a:p>
              </p:txBody>
            </p:sp>
            <p:sp>
              <p:nvSpPr>
                <p:cNvPr id="88113" name="Freeform 49"/>
                <p:cNvSpPr>
                  <a:spLocks/>
                </p:cNvSpPr>
                <p:nvPr userDrawn="1"/>
              </p:nvSpPr>
              <p:spPr bwMode="auto">
                <a:xfrm rot="-3172564">
                  <a:off x="5253" y="806"/>
                  <a:ext cx="181" cy="144"/>
                </a:xfrm>
                <a:custGeom>
                  <a:avLst/>
                  <a:gdLst/>
                  <a:ahLst/>
                  <a:cxnLst>
                    <a:cxn ang="0">
                      <a:pos x="0" y="78"/>
                    </a:cxn>
                    <a:cxn ang="0">
                      <a:pos x="340" y="148"/>
                    </a:cxn>
                    <a:cxn ang="0">
                      <a:pos x="638" y="403"/>
                    </a:cxn>
                    <a:cxn ang="0">
                      <a:pos x="716" y="296"/>
                    </a:cxn>
                    <a:cxn ang="0">
                      <a:pos x="420" y="114"/>
                    </a:cxn>
                    <a:cxn ang="0">
                      <a:pos x="70" y="0"/>
                    </a:cxn>
                    <a:cxn ang="0">
                      <a:pos x="0" y="78"/>
                    </a:cxn>
                    <a:cxn ang="0">
                      <a:pos x="0" y="78"/>
                    </a:cxn>
                  </a:cxnLst>
                  <a:rect l="0" t="0" r="r" b="b"/>
                  <a:pathLst>
                    <a:path w="716" h="403">
                      <a:moveTo>
                        <a:pt x="0" y="78"/>
                      </a:moveTo>
                      <a:lnTo>
                        <a:pt x="340" y="148"/>
                      </a:lnTo>
                      <a:lnTo>
                        <a:pt x="638" y="403"/>
                      </a:lnTo>
                      <a:lnTo>
                        <a:pt x="716" y="296"/>
                      </a:lnTo>
                      <a:lnTo>
                        <a:pt x="420" y="114"/>
                      </a:lnTo>
                      <a:lnTo>
                        <a:pt x="70" y="0"/>
                      </a:lnTo>
                      <a:lnTo>
                        <a:pt x="0" y="78"/>
                      </a:lnTo>
                      <a:lnTo>
                        <a:pt x="0" y="78"/>
                      </a:lnTo>
                      <a:close/>
                    </a:path>
                  </a:pathLst>
                </a:custGeom>
                <a:solidFill>
                  <a:schemeClr val="accent2"/>
                </a:solidFill>
                <a:ln w="9525">
                  <a:noFill/>
                  <a:round/>
                  <a:headEnd/>
                  <a:tailEnd/>
                </a:ln>
              </p:spPr>
              <p:txBody>
                <a:bodyPr/>
                <a:lstStyle/>
                <a:p>
                  <a:endParaRPr lang="zh-CN" altLang="en-US"/>
                </a:p>
              </p:txBody>
            </p:sp>
            <p:sp>
              <p:nvSpPr>
                <p:cNvPr id="88114" name="Freeform 50"/>
                <p:cNvSpPr>
                  <a:spLocks/>
                </p:cNvSpPr>
                <p:nvPr userDrawn="1"/>
              </p:nvSpPr>
              <p:spPr bwMode="auto">
                <a:xfrm rot="-3172564">
                  <a:off x="4985" y="210"/>
                  <a:ext cx="181" cy="147"/>
                </a:xfrm>
                <a:custGeom>
                  <a:avLst/>
                  <a:gdLst/>
                  <a:ahLst/>
                  <a:cxnLst>
                    <a:cxn ang="0">
                      <a:pos x="0" y="78"/>
                    </a:cxn>
                    <a:cxn ang="0">
                      <a:pos x="316" y="139"/>
                    </a:cxn>
                    <a:cxn ang="0">
                      <a:pos x="649" y="411"/>
                    </a:cxn>
                    <a:cxn ang="0">
                      <a:pos x="717" y="314"/>
                    </a:cxn>
                    <a:cxn ang="0">
                      <a:pos x="394" y="87"/>
                    </a:cxn>
                    <a:cxn ang="0">
                      <a:pos x="54" y="0"/>
                    </a:cxn>
                    <a:cxn ang="0">
                      <a:pos x="0" y="78"/>
                    </a:cxn>
                    <a:cxn ang="0">
                      <a:pos x="0" y="78"/>
                    </a:cxn>
                  </a:cxnLst>
                  <a:rect l="0" t="0" r="r" b="b"/>
                  <a:pathLst>
                    <a:path w="717" h="411">
                      <a:moveTo>
                        <a:pt x="0" y="78"/>
                      </a:moveTo>
                      <a:lnTo>
                        <a:pt x="316" y="139"/>
                      </a:lnTo>
                      <a:lnTo>
                        <a:pt x="649" y="411"/>
                      </a:lnTo>
                      <a:lnTo>
                        <a:pt x="717" y="314"/>
                      </a:lnTo>
                      <a:lnTo>
                        <a:pt x="394" y="87"/>
                      </a:lnTo>
                      <a:lnTo>
                        <a:pt x="54" y="0"/>
                      </a:lnTo>
                      <a:lnTo>
                        <a:pt x="0" y="78"/>
                      </a:lnTo>
                      <a:lnTo>
                        <a:pt x="0" y="78"/>
                      </a:lnTo>
                      <a:close/>
                    </a:path>
                  </a:pathLst>
                </a:custGeom>
                <a:solidFill>
                  <a:schemeClr val="accent2"/>
                </a:solidFill>
                <a:ln w="9525">
                  <a:noFill/>
                  <a:round/>
                  <a:headEnd/>
                  <a:tailEnd/>
                </a:ln>
              </p:spPr>
              <p:txBody>
                <a:bodyPr/>
                <a:lstStyle/>
                <a:p>
                  <a:endParaRPr lang="zh-CN" altLang="en-US"/>
                </a:p>
              </p:txBody>
            </p:sp>
            <p:sp>
              <p:nvSpPr>
                <p:cNvPr id="88115" name="Freeform 51"/>
                <p:cNvSpPr>
                  <a:spLocks/>
                </p:cNvSpPr>
                <p:nvPr userDrawn="1"/>
              </p:nvSpPr>
              <p:spPr bwMode="auto">
                <a:xfrm rot="-3172564">
                  <a:off x="4948" y="142"/>
                  <a:ext cx="179" cy="138"/>
                </a:xfrm>
                <a:custGeom>
                  <a:avLst/>
                  <a:gdLst/>
                  <a:ahLst/>
                  <a:cxnLst>
                    <a:cxn ang="0">
                      <a:pos x="0" y="88"/>
                    </a:cxn>
                    <a:cxn ang="0">
                      <a:pos x="272" y="131"/>
                    </a:cxn>
                    <a:cxn ang="0">
                      <a:pos x="665" y="386"/>
                    </a:cxn>
                    <a:cxn ang="0">
                      <a:pos x="709" y="308"/>
                    </a:cxn>
                    <a:cxn ang="0">
                      <a:pos x="306" y="53"/>
                    </a:cxn>
                    <a:cxn ang="0">
                      <a:pos x="43" y="0"/>
                    </a:cxn>
                    <a:cxn ang="0">
                      <a:pos x="0" y="88"/>
                    </a:cxn>
                    <a:cxn ang="0">
                      <a:pos x="0" y="88"/>
                    </a:cxn>
                  </a:cxnLst>
                  <a:rect l="0" t="0" r="r" b="b"/>
                  <a:pathLst>
                    <a:path w="709" h="386">
                      <a:moveTo>
                        <a:pt x="0" y="88"/>
                      </a:moveTo>
                      <a:lnTo>
                        <a:pt x="272" y="131"/>
                      </a:lnTo>
                      <a:lnTo>
                        <a:pt x="665" y="386"/>
                      </a:lnTo>
                      <a:lnTo>
                        <a:pt x="709" y="308"/>
                      </a:lnTo>
                      <a:lnTo>
                        <a:pt x="306" y="53"/>
                      </a:lnTo>
                      <a:lnTo>
                        <a:pt x="43" y="0"/>
                      </a:lnTo>
                      <a:lnTo>
                        <a:pt x="0" y="88"/>
                      </a:lnTo>
                      <a:lnTo>
                        <a:pt x="0" y="88"/>
                      </a:lnTo>
                      <a:close/>
                    </a:path>
                  </a:pathLst>
                </a:custGeom>
                <a:solidFill>
                  <a:schemeClr val="accent2"/>
                </a:solidFill>
                <a:ln w="9525">
                  <a:noFill/>
                  <a:round/>
                  <a:headEnd/>
                  <a:tailEnd/>
                </a:ln>
              </p:spPr>
              <p:txBody>
                <a:bodyPr/>
                <a:lstStyle/>
                <a:p>
                  <a:endParaRPr lang="zh-CN" altLang="en-US"/>
                </a:p>
              </p:txBody>
            </p:sp>
          </p:grpSp>
        </p:grpSp>
        <p:sp>
          <p:nvSpPr>
            <p:cNvPr id="88116" name="Line 52"/>
            <p:cNvSpPr>
              <a:spLocks noChangeShapeType="1"/>
            </p:cNvSpPr>
            <p:nvPr userDrawn="1"/>
          </p:nvSpPr>
          <p:spPr bwMode="auto">
            <a:xfrm>
              <a:off x="4870" y="84"/>
              <a:ext cx="42" cy="96"/>
            </a:xfrm>
            <a:prstGeom prst="line">
              <a:avLst/>
            </a:prstGeom>
            <a:noFill/>
            <a:ln w="38100">
              <a:solidFill>
                <a:schemeClr val="accent2"/>
              </a:solidFill>
              <a:round/>
              <a:headEnd/>
              <a:tailEnd/>
            </a:ln>
            <a:effectLst/>
          </p:spPr>
          <p:txBody>
            <a:bodyPr/>
            <a:lstStyle/>
            <a:p>
              <a:endParaRPr lang="zh-CN" altLang="en-US"/>
            </a:p>
          </p:txBody>
        </p:sp>
      </p:gr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Lst>
  <p:txStyles>
    <p:titleStyle>
      <a:lvl1pPr algn="ctr" rtl="0" fontAlgn="base">
        <a:spcBef>
          <a:spcPct val="0"/>
        </a:spcBef>
        <a:spcAft>
          <a:spcPct val="0"/>
        </a:spcAft>
        <a:defRPr sz="4400">
          <a:solidFill>
            <a:schemeClr val="tx1"/>
          </a:solidFill>
          <a:latin typeface="+mj-lt"/>
          <a:ea typeface="+mj-ea"/>
          <a:cs typeface="+mj-cs"/>
        </a:defRPr>
      </a:lvl1pPr>
      <a:lvl2pPr algn="ctr" rtl="0" fontAlgn="base">
        <a:spcBef>
          <a:spcPct val="0"/>
        </a:spcBef>
        <a:spcAft>
          <a:spcPct val="0"/>
        </a:spcAft>
        <a:defRPr sz="4400">
          <a:solidFill>
            <a:schemeClr val="tx1"/>
          </a:solidFill>
          <a:latin typeface="Comic Sans MS" pitchFamily="66" charset="0"/>
          <a:ea typeface="宋体" pitchFamily="2" charset="-122"/>
        </a:defRPr>
      </a:lvl2pPr>
      <a:lvl3pPr algn="ctr" rtl="0" fontAlgn="base">
        <a:spcBef>
          <a:spcPct val="0"/>
        </a:spcBef>
        <a:spcAft>
          <a:spcPct val="0"/>
        </a:spcAft>
        <a:defRPr sz="4400">
          <a:solidFill>
            <a:schemeClr val="tx1"/>
          </a:solidFill>
          <a:latin typeface="Comic Sans MS" pitchFamily="66" charset="0"/>
          <a:ea typeface="宋体" pitchFamily="2" charset="-122"/>
        </a:defRPr>
      </a:lvl3pPr>
      <a:lvl4pPr algn="ctr" rtl="0" fontAlgn="base">
        <a:spcBef>
          <a:spcPct val="0"/>
        </a:spcBef>
        <a:spcAft>
          <a:spcPct val="0"/>
        </a:spcAft>
        <a:defRPr sz="4400">
          <a:solidFill>
            <a:schemeClr val="tx1"/>
          </a:solidFill>
          <a:latin typeface="Comic Sans MS" pitchFamily="66" charset="0"/>
          <a:ea typeface="宋体" pitchFamily="2" charset="-122"/>
        </a:defRPr>
      </a:lvl4pPr>
      <a:lvl5pPr algn="ctr" rtl="0" fontAlgn="base">
        <a:spcBef>
          <a:spcPct val="0"/>
        </a:spcBef>
        <a:spcAft>
          <a:spcPct val="0"/>
        </a:spcAft>
        <a:defRPr sz="4400">
          <a:solidFill>
            <a:schemeClr val="tx1"/>
          </a:solidFill>
          <a:latin typeface="Comic Sans MS" pitchFamily="66" charset="0"/>
          <a:ea typeface="宋体" pitchFamily="2" charset="-122"/>
        </a:defRPr>
      </a:lvl5pPr>
      <a:lvl6pPr marL="457200" algn="ctr" rtl="0" fontAlgn="base">
        <a:spcBef>
          <a:spcPct val="0"/>
        </a:spcBef>
        <a:spcAft>
          <a:spcPct val="0"/>
        </a:spcAft>
        <a:defRPr sz="4400">
          <a:solidFill>
            <a:schemeClr val="tx1"/>
          </a:solidFill>
          <a:latin typeface="Comic Sans MS" pitchFamily="66" charset="0"/>
          <a:ea typeface="宋体" pitchFamily="2" charset="-122"/>
        </a:defRPr>
      </a:lvl6pPr>
      <a:lvl7pPr marL="914400" algn="ctr" rtl="0" fontAlgn="base">
        <a:spcBef>
          <a:spcPct val="0"/>
        </a:spcBef>
        <a:spcAft>
          <a:spcPct val="0"/>
        </a:spcAft>
        <a:defRPr sz="4400">
          <a:solidFill>
            <a:schemeClr val="tx1"/>
          </a:solidFill>
          <a:latin typeface="Comic Sans MS" pitchFamily="66" charset="0"/>
          <a:ea typeface="宋体" pitchFamily="2" charset="-122"/>
        </a:defRPr>
      </a:lvl7pPr>
      <a:lvl8pPr marL="1371600" algn="ctr" rtl="0" fontAlgn="base">
        <a:spcBef>
          <a:spcPct val="0"/>
        </a:spcBef>
        <a:spcAft>
          <a:spcPct val="0"/>
        </a:spcAft>
        <a:defRPr sz="4400">
          <a:solidFill>
            <a:schemeClr val="tx1"/>
          </a:solidFill>
          <a:latin typeface="Comic Sans MS" pitchFamily="66" charset="0"/>
          <a:ea typeface="宋体" pitchFamily="2" charset="-122"/>
        </a:defRPr>
      </a:lvl8pPr>
      <a:lvl9pPr marL="1828800" algn="ctr" rtl="0" fontAlgn="base">
        <a:spcBef>
          <a:spcPct val="0"/>
        </a:spcBef>
        <a:spcAft>
          <a:spcPct val="0"/>
        </a:spcAft>
        <a:defRPr sz="4400">
          <a:solidFill>
            <a:schemeClr val="tx1"/>
          </a:solidFill>
          <a:latin typeface="Comic Sans MS" pitchFamily="66" charset="0"/>
          <a:ea typeface="宋体" pitchFamily="2" charset="-122"/>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Local%20Settings/Temp/&#30005;&#26799;&#37324;&#31105;&#27490;&#21560;&#28895;.swf"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Local%20Settings/Temp/&#28895;&#30340;&#21551;&#31034;.swf"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3.xml"/><Relationship Id="rId5" Type="http://schemas.openxmlformats.org/officeDocument/2006/relationships/image" Target="../media/image7.jpeg"/><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403350" y="260350"/>
            <a:ext cx="6858000" cy="1168400"/>
          </a:xfrm>
        </p:spPr>
        <p:txBody>
          <a:bodyPr/>
          <a:lstStyle/>
          <a:p>
            <a:r>
              <a:rPr lang="zh-CN" altLang="en-US" sz="6600" b="1">
                <a:solidFill>
                  <a:srgbClr val="FF0066"/>
                </a:solidFill>
                <a:ea typeface="黑体" pitchFamily="2" charset="-122"/>
              </a:rPr>
              <a:t>吸烟</a:t>
            </a:r>
            <a:r>
              <a:rPr lang="en-US" altLang="zh-CN" sz="6600" b="1">
                <a:solidFill>
                  <a:srgbClr val="FF0066"/>
                </a:solidFill>
                <a:ea typeface="黑体" pitchFamily="2" charset="-122"/>
              </a:rPr>
              <a:t>,</a:t>
            </a:r>
            <a:r>
              <a:rPr lang="zh-CN" altLang="en-US" sz="6600" b="1">
                <a:solidFill>
                  <a:srgbClr val="FF0066"/>
                </a:solidFill>
                <a:ea typeface="黑体" pitchFamily="2" charset="-122"/>
              </a:rPr>
              <a:t>健康的天敌</a:t>
            </a:r>
          </a:p>
        </p:txBody>
      </p:sp>
      <p:sp>
        <p:nvSpPr>
          <p:cNvPr id="2060" name="WordArt 12"/>
          <p:cNvSpPr>
            <a:spLocks noChangeArrowheads="1" noChangeShapeType="1" noTextEdit="1"/>
          </p:cNvSpPr>
          <p:nvPr/>
        </p:nvSpPr>
        <p:spPr bwMode="auto">
          <a:xfrm>
            <a:off x="179388" y="6237288"/>
            <a:ext cx="3895725" cy="409575"/>
          </a:xfrm>
          <a:prstGeom prst="rect">
            <a:avLst/>
          </a:prstGeom>
        </p:spPr>
        <p:txBody>
          <a:bodyPr wrap="none" fromWordArt="1">
            <a:prstTxWarp prst="textPlain">
              <a:avLst>
                <a:gd name="adj" fmla="val 50000"/>
              </a:avLst>
            </a:prstTxWarp>
          </a:bodyPr>
          <a:lstStyle/>
          <a:p>
            <a:pPr algn="ctr"/>
            <a:r>
              <a:rPr lang="zh-CN" altLang="en-US" sz="3200" b="1" kern="1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黑体"/>
                <a:ea typeface="黑体"/>
              </a:rPr>
              <a:t>世界无烟日 主题班会</a:t>
            </a:r>
          </a:p>
        </p:txBody>
      </p:sp>
      <p:pic>
        <p:nvPicPr>
          <p:cNvPr id="6155" name="Picture 1035" descr="001fd04d6f090f4d9ba201"/>
          <p:cNvPicPr>
            <a:picLocks noChangeAspect="1" noChangeArrowheads="1"/>
          </p:cNvPicPr>
          <p:nvPr/>
        </p:nvPicPr>
        <p:blipFill>
          <a:blip r:embed="rId2"/>
          <a:srcRect/>
          <a:stretch>
            <a:fillRect/>
          </a:stretch>
        </p:blipFill>
        <p:spPr bwMode="auto">
          <a:xfrm>
            <a:off x="1763713" y="1628775"/>
            <a:ext cx="5616575" cy="373221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p:cTn id="7" dur="500" fill="hold"/>
                                        <p:tgtEl>
                                          <p:spTgt spid="2050"/>
                                        </p:tgtEl>
                                        <p:attrNameLst>
                                          <p:attrName>ppt_w</p:attrName>
                                        </p:attrNameLst>
                                      </p:cBhvr>
                                      <p:tavLst>
                                        <p:tav tm="0">
                                          <p:val>
                                            <p:fltVal val="0"/>
                                          </p:val>
                                        </p:tav>
                                        <p:tav tm="100000">
                                          <p:val>
                                            <p:strVal val="#ppt_w"/>
                                          </p:val>
                                        </p:tav>
                                      </p:tavLst>
                                    </p:anim>
                                    <p:anim calcmode="lin" valueType="num">
                                      <p:cBhvr>
                                        <p:cTn id="8" dur="500" fill="hold"/>
                                        <p:tgtEl>
                                          <p:spTgt spid="205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1027"/>
          <p:cNvSpPr>
            <a:spLocks noGrp="1" noChangeArrowheads="1"/>
          </p:cNvSpPr>
          <p:nvPr>
            <p:ph type="body" idx="1"/>
          </p:nvPr>
        </p:nvSpPr>
        <p:spPr>
          <a:xfrm>
            <a:off x="457200" y="914400"/>
            <a:ext cx="7848600" cy="5410200"/>
          </a:xfrm>
        </p:spPr>
        <p:txBody>
          <a:bodyPr/>
          <a:lstStyle/>
          <a:p>
            <a:pPr algn="just">
              <a:buFontTx/>
              <a:buNone/>
            </a:pPr>
            <a:r>
              <a:rPr lang="en-US" altLang="zh-CN"/>
              <a:t>         </a:t>
            </a:r>
            <a:r>
              <a:rPr lang="zh-CN" altLang="en-US" sz="4800" b="1">
                <a:solidFill>
                  <a:srgbClr val="6600CC"/>
                </a:solidFill>
              </a:rPr>
              <a:t>二、虚荣型：有的同学虚荣心很强，明知吸烟有害健康，但认为嘴上叼上一支烟有气派、有风度，落拓潇洒，放浪形骸，个性独特，以为是成熟的表现。</a:t>
            </a:r>
          </a:p>
          <a:p>
            <a:endParaRPr lang="en-US" altLang="zh-CN" sz="4800" b="1">
              <a:solidFill>
                <a:srgbClr val="6600C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42"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Effect transition="in" filter="barn(outHorizontal)">
                                      <p:cBhvr>
                                        <p:cTn id="7" dur="500"/>
                                        <p:tgtEl>
                                          <p:spTgt spid="1126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9" name="Rectangle 3"/>
          <p:cNvSpPr>
            <a:spLocks noGrp="1" noChangeArrowheads="1"/>
          </p:cNvSpPr>
          <p:nvPr>
            <p:ph type="body" idx="1"/>
          </p:nvPr>
        </p:nvSpPr>
        <p:spPr>
          <a:xfrm>
            <a:off x="0" y="609600"/>
            <a:ext cx="8763000" cy="5791200"/>
          </a:xfrm>
        </p:spPr>
        <p:txBody>
          <a:bodyPr/>
          <a:lstStyle/>
          <a:p>
            <a:pPr algn="just">
              <a:buFontTx/>
              <a:buNone/>
            </a:pPr>
            <a:r>
              <a:rPr lang="en-US" altLang="zh-CN" sz="2800"/>
              <a:t>          </a:t>
            </a:r>
            <a:r>
              <a:rPr lang="zh-CN" altLang="en-US" sz="4000" b="1">
                <a:solidFill>
                  <a:srgbClr val="6600CC"/>
                </a:solidFill>
              </a:rPr>
              <a:t>三、模仿型：青少年学生还是一个模仿能力非常强的群体，他们在学习中不断模仿各种各样的人物形态，所以行为上也是多从影视中模仿领导干部、大款老板、高级白领等人物吸烟，误认为吸烟是一种有身份、有地位、有实力的象征，如果父母亲也有吸烟的话，那其子女吸烟的可能性就更大了，实质是一种盲目的效仿</a:t>
            </a:r>
            <a:r>
              <a:rPr lang="zh-CN" altLang="en-US" sz="4000" b="1"/>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Effect transition="in" filter="wipe(left)">
                                      <p:cBhvr>
                                        <p:cTn id="7" dur="500"/>
                                        <p:tgtEl>
                                          <p:spTgt spid="92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3"/>
          <p:cNvSpPr>
            <a:spLocks noGrp="1" noChangeArrowheads="1"/>
          </p:cNvSpPr>
          <p:nvPr>
            <p:ph type="body" idx="1"/>
          </p:nvPr>
        </p:nvSpPr>
        <p:spPr>
          <a:xfrm>
            <a:off x="685800" y="914400"/>
            <a:ext cx="7772400" cy="5486400"/>
          </a:xfrm>
        </p:spPr>
        <p:txBody>
          <a:bodyPr/>
          <a:lstStyle/>
          <a:p>
            <a:pPr algn="just">
              <a:buFontTx/>
              <a:buNone/>
            </a:pPr>
            <a:r>
              <a:rPr lang="en-US" altLang="zh-CN"/>
              <a:t>         </a:t>
            </a:r>
            <a:r>
              <a:rPr lang="zh-CN" altLang="en-US" sz="4000" b="1">
                <a:solidFill>
                  <a:srgbClr val="6600CC"/>
                </a:solidFill>
              </a:rPr>
              <a:t>四、愚昧型：虽然社会上也在大肆宣传吸烟的危害，而且烟盒上也印有</a:t>
            </a:r>
            <a:r>
              <a:rPr lang="zh-CN" altLang="en-US" sz="4000" b="1">
                <a:solidFill>
                  <a:srgbClr val="6600CC"/>
                </a:solidFill>
                <a:latin typeface="Arial"/>
              </a:rPr>
              <a:t>“</a:t>
            </a:r>
            <a:r>
              <a:rPr lang="zh-CN" altLang="en-US" sz="4000" b="1">
                <a:solidFill>
                  <a:srgbClr val="6600CC"/>
                </a:solidFill>
              </a:rPr>
              <a:t>吸烟有害健康</a:t>
            </a:r>
            <a:r>
              <a:rPr lang="zh-CN" altLang="en-US" sz="4000" b="1">
                <a:solidFill>
                  <a:srgbClr val="6600CC"/>
                </a:solidFill>
                <a:latin typeface="Arial"/>
              </a:rPr>
              <a:t>”</a:t>
            </a:r>
            <a:r>
              <a:rPr lang="zh-CN" altLang="en-US" sz="4000" b="1">
                <a:solidFill>
                  <a:srgbClr val="6600CC"/>
                </a:solidFill>
              </a:rPr>
              <a:t>的字样，但有些青少年学生并没有真正明白吸烟危害在哪里，或者感觉有些危害如患肺癌等离自己很遥远，不会直接伤害自己，所以对吸烟的危害性认识并不深刻。</a:t>
            </a:r>
          </a:p>
          <a:p>
            <a:endParaRPr lang="en-US" altLang="zh-CN" sz="4000" b="1">
              <a:solidFill>
                <a:srgbClr val="6600C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barn(outVertical)">
                                      <p:cBhvr>
                                        <p:cTn id="7" dur="500"/>
                                        <p:tgtEl>
                                          <p:spTgt spid="1024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ctrTitle"/>
          </p:nvPr>
        </p:nvSpPr>
        <p:spPr>
          <a:xfrm>
            <a:off x="381000" y="2209800"/>
            <a:ext cx="8153400" cy="2286000"/>
          </a:xfrm>
        </p:spPr>
        <p:txBody>
          <a:bodyPr/>
          <a:lstStyle/>
          <a:p>
            <a:r>
              <a:rPr lang="zh-CN" altLang="en-US" sz="7200" b="1">
                <a:solidFill>
                  <a:schemeClr val="accent2"/>
                </a:solidFill>
              </a:rPr>
              <a:t>吸烟对人体有哪些危害？</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410"/>
                                        </p:tgtEl>
                                        <p:attrNameLst>
                                          <p:attrName>style.visibility</p:attrName>
                                        </p:attrNameLst>
                                      </p:cBhvr>
                                      <p:to>
                                        <p:strVal val="visible"/>
                                      </p:to>
                                    </p:set>
                                    <p:anim calcmode="lin" valueType="num">
                                      <p:cBhvr additive="base">
                                        <p:cTn id="7" dur="500" fill="hold"/>
                                        <p:tgtEl>
                                          <p:spTgt spid="17410"/>
                                        </p:tgtEl>
                                        <p:attrNameLst>
                                          <p:attrName>ppt_x</p:attrName>
                                        </p:attrNameLst>
                                      </p:cBhvr>
                                      <p:tavLst>
                                        <p:tav tm="0">
                                          <p:val>
                                            <p:strVal val="#ppt_x"/>
                                          </p:val>
                                        </p:tav>
                                        <p:tav tm="100000">
                                          <p:val>
                                            <p:strVal val="#ppt_x"/>
                                          </p:val>
                                        </p:tav>
                                      </p:tavLst>
                                    </p:anim>
                                    <p:anim calcmode="lin" valueType="num">
                                      <p:cBhvr additive="base">
                                        <p:cTn id="8" dur="500" fill="hold"/>
                                        <p:tgtEl>
                                          <p:spTgt spid="174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ext Box 4"/>
          <p:cNvSpPr txBox="1">
            <a:spLocks noChangeArrowheads="1"/>
          </p:cNvSpPr>
          <p:nvPr/>
        </p:nvSpPr>
        <p:spPr bwMode="auto">
          <a:xfrm>
            <a:off x="1905000" y="5562600"/>
            <a:ext cx="5334000" cy="457200"/>
          </a:xfrm>
          <a:prstGeom prst="rect">
            <a:avLst/>
          </a:prstGeom>
          <a:noFill/>
          <a:ln w="9525">
            <a:noFill/>
            <a:miter lim="800000"/>
            <a:headEnd/>
            <a:tailEnd/>
          </a:ln>
          <a:effectLst/>
        </p:spPr>
        <p:txBody>
          <a:bodyPr>
            <a:spAutoFit/>
          </a:bodyPr>
          <a:lstStyle/>
          <a:p>
            <a:pPr eaLnBrk="1" hangingPunct="1">
              <a:spcBef>
                <a:spcPct val="50000"/>
              </a:spcBef>
            </a:pPr>
            <a:endParaRPr kumimoji="1" lang="zh-CN" altLang="zh-CN" sz="2400">
              <a:latin typeface="Times New Roman" pitchFamily="18" charset="0"/>
            </a:endParaRPr>
          </a:p>
        </p:txBody>
      </p:sp>
      <p:pic>
        <p:nvPicPr>
          <p:cNvPr id="6153" name="Picture 9" descr="上呼吸-1"/>
          <p:cNvPicPr>
            <a:picLocks noChangeAspect="1" noChangeArrowheads="1"/>
          </p:cNvPicPr>
          <p:nvPr/>
        </p:nvPicPr>
        <p:blipFill>
          <a:blip r:embed="rId2"/>
          <a:srcRect/>
          <a:stretch>
            <a:fillRect/>
          </a:stretch>
        </p:blipFill>
        <p:spPr bwMode="auto">
          <a:xfrm>
            <a:off x="2247900" y="0"/>
            <a:ext cx="4564063" cy="6453188"/>
          </a:xfrm>
          <a:prstGeom prst="rect">
            <a:avLst/>
          </a:prstGeom>
          <a:noFill/>
        </p:spPr>
      </p:pic>
      <p:sp>
        <p:nvSpPr>
          <p:cNvPr id="6149" name="Text Box 5" descr="轮廓式菱形"/>
          <p:cNvSpPr txBox="1">
            <a:spLocks noChangeArrowheads="1"/>
          </p:cNvSpPr>
          <p:nvPr/>
        </p:nvSpPr>
        <p:spPr bwMode="auto">
          <a:xfrm>
            <a:off x="1905000" y="6281738"/>
            <a:ext cx="5334000" cy="531812"/>
          </a:xfrm>
          <a:prstGeom prst="rect">
            <a:avLst/>
          </a:prstGeom>
          <a:pattFill prst="openDmnd">
            <a:fgClr>
              <a:srgbClr val="CCFFCC"/>
            </a:fgClr>
            <a:bgClr>
              <a:srgbClr val="FFFFFF"/>
            </a:bgClr>
          </a:pattFill>
          <a:ln w="12700">
            <a:solidFill>
              <a:srgbClr val="339966"/>
            </a:solidFill>
            <a:miter lim="800000"/>
            <a:headEnd/>
            <a:tailEnd/>
          </a:ln>
          <a:effectLst/>
        </p:spPr>
        <p:txBody>
          <a:bodyPr>
            <a:spAutoFit/>
          </a:bodyPr>
          <a:lstStyle/>
          <a:p>
            <a:pPr algn="ctr" eaLnBrk="1" hangingPunct="1">
              <a:spcBef>
                <a:spcPct val="50000"/>
              </a:spcBef>
            </a:pPr>
            <a:r>
              <a:rPr kumimoji="1" lang="zh-CN" altLang="en-US" sz="2800" b="1">
                <a:solidFill>
                  <a:schemeClr val="accent2"/>
                </a:solidFill>
                <a:latin typeface="Times New Roman" pitchFamily="18" charset="0"/>
                <a:ea typeface="幼圆" pitchFamily="49" charset="-122"/>
              </a:rPr>
              <a:t>呼吸系统的组织结构</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9" name="Rectangle 3"/>
          <p:cNvSpPr>
            <a:spLocks noGrp="1" noChangeArrowheads="1"/>
          </p:cNvSpPr>
          <p:nvPr>
            <p:ph type="subTitle" idx="1"/>
          </p:nvPr>
        </p:nvSpPr>
        <p:spPr>
          <a:xfrm>
            <a:off x="533400" y="836613"/>
            <a:ext cx="8610600" cy="5791200"/>
          </a:xfrm>
        </p:spPr>
        <p:txBody>
          <a:bodyPr/>
          <a:lstStyle/>
          <a:p>
            <a:pPr algn="l"/>
            <a:r>
              <a:rPr lang="en-US" altLang="zh-CN"/>
              <a:t>     </a:t>
            </a:r>
            <a:r>
              <a:rPr lang="zh-CN" altLang="en-US" sz="4000" b="1">
                <a:solidFill>
                  <a:srgbClr val="6600CC"/>
                </a:solidFill>
              </a:rPr>
              <a:t>当吸烟者狠狠地吸上一口时，同时他也深深地吸了一口气，将烟通过气管吸入肺部，黑色的带有致癌化学成分的粘状焦油便附着在整个支气管系统的粘膜上。化学成分和有毒烟雾刺激并损坏阻拦气管中异物的纤毛，经多年烟雾的浸蚀，纤毛遭到破坏。根据一个人吸烟的多少和时间的长短，整个肺脏部分或全部被染黑。</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grpId="0" nodeType="clickEffect">
                                  <p:stCondLst>
                                    <p:cond delay="0"/>
                                  </p:stCondLst>
                                  <p:iterate type="lt">
                                    <p:tmPct val="100000"/>
                                  </p:iterate>
                                  <p:childTnLst>
                                    <p:set>
                                      <p:cBhvr>
                                        <p:cTn id="6" dur="1" fill="hold">
                                          <p:stCondLst>
                                            <p:cond delay="0"/>
                                          </p:stCondLst>
                                        </p:cTn>
                                        <p:tgtEl>
                                          <p:spTgt spid="14339">
                                            <p:txEl>
                                              <p:pRg st="0" end="0"/>
                                            </p:txEl>
                                          </p:spTgt>
                                        </p:tgtEl>
                                        <p:attrNameLst>
                                          <p:attrName>style.visibility</p:attrName>
                                        </p:attrNameLst>
                                      </p:cBhvr>
                                      <p:to>
                                        <p:strVal val="visible"/>
                                      </p:to>
                                    </p:set>
                                    <p:animEffect transition="in" filter="slide(fromLeft)">
                                      <p:cBhvr>
                                        <p:cTn id="7" dur="75"/>
                                        <p:tgtEl>
                                          <p:spTgt spid="1433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7" name="Rectangle 3"/>
          <p:cNvSpPr>
            <a:spLocks noGrp="1" noChangeArrowheads="1"/>
          </p:cNvSpPr>
          <p:nvPr>
            <p:ph type="body" idx="1"/>
          </p:nvPr>
        </p:nvSpPr>
        <p:spPr>
          <a:xfrm>
            <a:off x="0" y="838200"/>
            <a:ext cx="8610600" cy="5334000"/>
          </a:xfrm>
        </p:spPr>
        <p:txBody>
          <a:bodyPr/>
          <a:lstStyle/>
          <a:p>
            <a:pPr>
              <a:buFontTx/>
              <a:buNone/>
            </a:pPr>
            <a:r>
              <a:rPr lang="en-US" altLang="zh-CN" sz="4000" b="1">
                <a:solidFill>
                  <a:srgbClr val="6600CC"/>
                </a:solidFill>
              </a:rPr>
              <a:t>       </a:t>
            </a:r>
            <a:r>
              <a:rPr lang="zh-CN" altLang="en-US" sz="4000" b="1">
                <a:solidFill>
                  <a:srgbClr val="6600CC"/>
                </a:solidFill>
              </a:rPr>
              <a:t>由于连续不断地受到化学致癌物质的浸蚀，气管里的细胞会发生变化，这些细胞会逐渐变得不规则，结成团块，几年后可能会形成肿瘤，到了晚期，癌细胞会脱离肺部癌块，并通过淋巴系统转移到其它器官，形成转移癌，出现这种情况，一般地就无法医治了。</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iterate type="lt">
                                    <p:tmPct val="100000"/>
                                  </p:iterate>
                                  <p:childTnLst>
                                    <p:set>
                                      <p:cBhvr>
                                        <p:cTn id="6" dur="1" fill="hold">
                                          <p:stCondLst>
                                            <p:cond delay="0"/>
                                          </p:stCondLst>
                                        </p:cTn>
                                        <p:tgtEl>
                                          <p:spTgt spid="16387">
                                            <p:txEl>
                                              <p:pRg st="0" end="0"/>
                                            </p:txEl>
                                          </p:spTgt>
                                        </p:tgtEl>
                                        <p:attrNameLst>
                                          <p:attrName>style.visibility</p:attrName>
                                        </p:attrNameLst>
                                      </p:cBhvr>
                                      <p:to>
                                        <p:strVal val="visible"/>
                                      </p:to>
                                    </p:set>
                                    <p:animEffect transition="in" filter="slide(fromLeft)">
                                      <p:cBhvr>
                                        <p:cTn id="7" dur="75"/>
                                        <p:tgtEl>
                                          <p:spTgt spid="1638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autoUpdateAnimBg="0" advAuto="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876300" y="174625"/>
            <a:ext cx="6489700" cy="1333500"/>
          </a:xfrm>
        </p:spPr>
        <p:txBody>
          <a:bodyPr/>
          <a:lstStyle/>
          <a:p>
            <a:r>
              <a:rPr lang="zh-CN" altLang="en-US" sz="5400" b="1">
                <a:solidFill>
                  <a:srgbClr val="FF0066"/>
                </a:solidFill>
                <a:ea typeface="黑体" pitchFamily="2" charset="-122"/>
              </a:rPr>
              <a:t>尼古丁的杀伤力</a:t>
            </a:r>
            <a:r>
              <a:rPr lang="zh-CN" altLang="en-US" sz="5400">
                <a:solidFill>
                  <a:srgbClr val="FF0066"/>
                </a:solidFill>
                <a:ea typeface="黑体" pitchFamily="2" charset="-122"/>
              </a:rPr>
              <a:t> </a:t>
            </a:r>
          </a:p>
        </p:txBody>
      </p:sp>
      <p:sp>
        <p:nvSpPr>
          <p:cNvPr id="27651" name="Rectangle 3"/>
          <p:cNvSpPr>
            <a:spLocks noGrp="1" noChangeArrowheads="1"/>
          </p:cNvSpPr>
          <p:nvPr>
            <p:ph type="body" idx="1"/>
          </p:nvPr>
        </p:nvSpPr>
        <p:spPr>
          <a:xfrm>
            <a:off x="696913" y="2052638"/>
            <a:ext cx="7608887" cy="2030412"/>
          </a:xfrm>
        </p:spPr>
        <p:txBody>
          <a:bodyPr/>
          <a:lstStyle/>
          <a:p>
            <a:pPr>
              <a:lnSpc>
                <a:spcPct val="120000"/>
              </a:lnSpc>
            </a:pPr>
            <a:r>
              <a:rPr lang="en-US" altLang="zh-CN" sz="3600" b="1">
                <a:solidFill>
                  <a:srgbClr val="0000CC"/>
                </a:solidFill>
              </a:rPr>
              <a:t>1</a:t>
            </a:r>
            <a:r>
              <a:rPr lang="zh-CN" altLang="en-US" sz="3600" b="1">
                <a:solidFill>
                  <a:srgbClr val="0000CC"/>
                </a:solidFill>
              </a:rPr>
              <a:t>支烟中的尼古丁可毒死一只老鼠 </a:t>
            </a:r>
          </a:p>
          <a:p>
            <a:pPr>
              <a:lnSpc>
                <a:spcPct val="120000"/>
              </a:lnSpc>
            </a:pPr>
            <a:r>
              <a:rPr lang="en-US" altLang="zh-CN" sz="3600" b="1">
                <a:solidFill>
                  <a:srgbClr val="0000CC"/>
                </a:solidFill>
              </a:rPr>
              <a:t>25</a:t>
            </a:r>
            <a:r>
              <a:rPr lang="zh-CN" altLang="en-US" sz="3600" b="1">
                <a:solidFill>
                  <a:srgbClr val="0000CC"/>
                </a:solidFill>
              </a:rPr>
              <a:t>支烟中的尼古丁可毒死一头牛 </a:t>
            </a:r>
          </a:p>
          <a:p>
            <a:pPr>
              <a:lnSpc>
                <a:spcPct val="120000"/>
              </a:lnSpc>
            </a:pPr>
            <a:r>
              <a:rPr lang="en-US" altLang="zh-CN" sz="3600" b="1">
                <a:solidFill>
                  <a:srgbClr val="0000CC"/>
                </a:solidFill>
              </a:rPr>
              <a:t>40</a:t>
            </a:r>
            <a:r>
              <a:rPr lang="en-US" altLang="zh-CN" sz="3600" b="1">
                <a:solidFill>
                  <a:srgbClr val="0000CC"/>
                </a:solidFill>
                <a:latin typeface="Arial"/>
              </a:rPr>
              <a:t>—</a:t>
            </a:r>
            <a:r>
              <a:rPr lang="en-US" altLang="zh-CN" sz="3600" b="1">
                <a:solidFill>
                  <a:srgbClr val="0000CC"/>
                </a:solidFill>
              </a:rPr>
              <a:t>60</a:t>
            </a:r>
            <a:r>
              <a:rPr lang="zh-CN" altLang="en-US" sz="3600" b="1">
                <a:solidFill>
                  <a:srgbClr val="0000CC"/>
                </a:solidFill>
              </a:rPr>
              <a:t>毫克的尼古丁可毒死一个人　</a:t>
            </a:r>
          </a:p>
          <a:p>
            <a:pPr>
              <a:lnSpc>
                <a:spcPct val="120000"/>
              </a:lnSpc>
              <a:buFontTx/>
              <a:buNone/>
            </a:pPr>
            <a:endParaRPr lang="en-US" altLang="zh-CN" sz="3600" b="1">
              <a:solidFill>
                <a:srgbClr val="0000CC"/>
              </a:solidFill>
            </a:endParaRPr>
          </a:p>
        </p:txBody>
      </p:sp>
      <p:sp>
        <p:nvSpPr>
          <p:cNvPr id="27652" name="Text Box 4"/>
          <p:cNvSpPr txBox="1">
            <a:spLocks noChangeArrowheads="1"/>
          </p:cNvSpPr>
          <p:nvPr/>
        </p:nvSpPr>
        <p:spPr bwMode="auto">
          <a:xfrm>
            <a:off x="611188" y="4956175"/>
            <a:ext cx="7632700" cy="777875"/>
          </a:xfrm>
          <a:prstGeom prst="rect">
            <a:avLst/>
          </a:prstGeom>
          <a:noFill/>
          <a:ln w="76200" cmpd="tri">
            <a:solidFill>
              <a:srgbClr val="FFCC00"/>
            </a:solidFill>
            <a:miter lim="800000"/>
            <a:headEnd/>
            <a:tailEnd/>
          </a:ln>
          <a:effectLst/>
        </p:spPr>
        <p:txBody>
          <a:bodyPr>
            <a:spAutoFit/>
          </a:bodyPr>
          <a:lstStyle/>
          <a:p>
            <a:pPr eaLnBrk="1" hangingPunct="1">
              <a:spcBef>
                <a:spcPct val="50000"/>
              </a:spcBef>
            </a:pPr>
            <a:r>
              <a:rPr kumimoji="1" lang="zh-CN" altLang="en-US" sz="4000" b="1">
                <a:solidFill>
                  <a:srgbClr val="9900FF"/>
                </a:solidFill>
                <a:latin typeface="华文楷体" pitchFamily="2" charset="-122"/>
                <a:ea typeface="华文楷体" pitchFamily="2" charset="-122"/>
              </a:rPr>
              <a:t>尼古丁对人体最大的影响是什么</a:t>
            </a:r>
            <a:r>
              <a:rPr kumimoji="1" lang="en-US" altLang="zh-CN" sz="4000" b="1">
                <a:solidFill>
                  <a:srgbClr val="9900FF"/>
                </a:solidFill>
                <a:latin typeface="华文楷体" pitchFamily="2" charset="-122"/>
                <a:ea typeface="华文楷体" pitchFamily="2" charset="-122"/>
              </a:rPr>
              <a:t>?</a:t>
            </a:r>
          </a:p>
        </p:txBody>
      </p:sp>
      <p:sp>
        <p:nvSpPr>
          <p:cNvPr id="27653" name="AutoShape 5"/>
          <p:cNvSpPr>
            <a:spLocks noChangeArrowheads="1"/>
          </p:cNvSpPr>
          <p:nvPr/>
        </p:nvSpPr>
        <p:spPr bwMode="auto">
          <a:xfrm>
            <a:off x="2124075" y="4221163"/>
            <a:ext cx="4464050" cy="2232025"/>
          </a:xfrm>
          <a:prstGeom prst="star4">
            <a:avLst>
              <a:gd name="adj" fmla="val 22227"/>
            </a:avLst>
          </a:prstGeom>
          <a:gradFill rotWithShape="1">
            <a:gsLst>
              <a:gs pos="0">
                <a:schemeClr val="hlink"/>
              </a:gs>
              <a:gs pos="50000">
                <a:schemeClr val="bg1"/>
              </a:gs>
              <a:gs pos="100000">
                <a:schemeClr val="hlink"/>
              </a:gs>
            </a:gsLst>
            <a:lin ang="5400000" scaled="1"/>
          </a:gradFill>
          <a:ln w="9525">
            <a:solidFill>
              <a:schemeClr val="tx1"/>
            </a:solidFill>
            <a:miter lim="800000"/>
            <a:headEnd/>
            <a:tailEnd/>
          </a:ln>
          <a:effectLst/>
        </p:spPr>
        <p:txBody>
          <a:bodyPr wrap="none" anchor="ctr"/>
          <a:lstStyle/>
          <a:p>
            <a:pPr algn="ctr" eaLnBrk="1" hangingPunct="1"/>
            <a:r>
              <a:rPr kumimoji="1" lang="zh-CN" altLang="en-US" sz="6000" b="1">
                <a:solidFill>
                  <a:srgbClr val="FF5050"/>
                </a:solidFill>
                <a:latin typeface="Times New Roman" pitchFamily="18" charset="0"/>
                <a:ea typeface="华文楷体" pitchFamily="2" charset="-122"/>
              </a:rPr>
              <a:t>上 瘾</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7650"/>
                                        </p:tgtEl>
                                        <p:attrNameLst>
                                          <p:attrName>style.visibility</p:attrName>
                                        </p:attrNameLst>
                                      </p:cBhvr>
                                      <p:to>
                                        <p:strVal val="visible"/>
                                      </p:to>
                                    </p:set>
                                    <p:animEffect transition="in" filter="blinds(horizontal)">
                                      <p:cBhvr>
                                        <p:cTn id="7" dur="500"/>
                                        <p:tgtEl>
                                          <p:spTgt spid="27650"/>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32" fill="hold" grpId="0" nodeType="clickEffect">
                                  <p:stCondLst>
                                    <p:cond delay="0"/>
                                  </p:stCondLst>
                                  <p:childTnLst>
                                    <p:set>
                                      <p:cBhvr>
                                        <p:cTn id="11" dur="1" fill="hold">
                                          <p:stCondLst>
                                            <p:cond delay="0"/>
                                          </p:stCondLst>
                                        </p:cTn>
                                        <p:tgtEl>
                                          <p:spTgt spid="27651">
                                            <p:txEl>
                                              <p:pRg st="0" end="0"/>
                                            </p:txEl>
                                          </p:spTgt>
                                        </p:tgtEl>
                                        <p:attrNameLst>
                                          <p:attrName>style.visibility</p:attrName>
                                        </p:attrNameLst>
                                      </p:cBhvr>
                                      <p:to>
                                        <p:strVal val="visible"/>
                                      </p:to>
                                    </p:set>
                                    <p:animEffect transition="in" filter="plus(out)">
                                      <p:cBhvr>
                                        <p:cTn id="12" dur="500"/>
                                        <p:tgtEl>
                                          <p:spTgt spid="2765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3" presetClass="entr" presetSubtype="32" fill="hold" grpId="0" nodeType="clickEffect">
                                  <p:stCondLst>
                                    <p:cond delay="0"/>
                                  </p:stCondLst>
                                  <p:childTnLst>
                                    <p:set>
                                      <p:cBhvr>
                                        <p:cTn id="16" dur="1" fill="hold">
                                          <p:stCondLst>
                                            <p:cond delay="0"/>
                                          </p:stCondLst>
                                        </p:cTn>
                                        <p:tgtEl>
                                          <p:spTgt spid="27651">
                                            <p:txEl>
                                              <p:pRg st="1" end="1"/>
                                            </p:txEl>
                                          </p:spTgt>
                                        </p:tgtEl>
                                        <p:attrNameLst>
                                          <p:attrName>style.visibility</p:attrName>
                                        </p:attrNameLst>
                                      </p:cBhvr>
                                      <p:to>
                                        <p:strVal val="visible"/>
                                      </p:to>
                                    </p:set>
                                    <p:animEffect transition="in" filter="plus(out)">
                                      <p:cBhvr>
                                        <p:cTn id="17" dur="500"/>
                                        <p:tgtEl>
                                          <p:spTgt spid="27651">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3" presetClass="entr" presetSubtype="32" fill="hold" grpId="0" nodeType="clickEffect">
                                  <p:stCondLst>
                                    <p:cond delay="0"/>
                                  </p:stCondLst>
                                  <p:childTnLst>
                                    <p:set>
                                      <p:cBhvr>
                                        <p:cTn id="21" dur="1" fill="hold">
                                          <p:stCondLst>
                                            <p:cond delay="0"/>
                                          </p:stCondLst>
                                        </p:cTn>
                                        <p:tgtEl>
                                          <p:spTgt spid="27651">
                                            <p:txEl>
                                              <p:pRg st="2" end="2"/>
                                            </p:txEl>
                                          </p:spTgt>
                                        </p:tgtEl>
                                        <p:attrNameLst>
                                          <p:attrName>style.visibility</p:attrName>
                                        </p:attrNameLst>
                                      </p:cBhvr>
                                      <p:to>
                                        <p:strVal val="visible"/>
                                      </p:to>
                                    </p:set>
                                    <p:animEffect transition="in" filter="plus(out)">
                                      <p:cBhvr>
                                        <p:cTn id="22" dur="500"/>
                                        <p:tgtEl>
                                          <p:spTgt spid="27651">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8" fill="hold" grpId="0" nodeType="clickEffect">
                                  <p:stCondLst>
                                    <p:cond delay="0"/>
                                  </p:stCondLst>
                                  <p:childTnLst>
                                    <p:set>
                                      <p:cBhvr>
                                        <p:cTn id="26" dur="1" fill="hold">
                                          <p:stCondLst>
                                            <p:cond delay="0"/>
                                          </p:stCondLst>
                                        </p:cTn>
                                        <p:tgtEl>
                                          <p:spTgt spid="27652"/>
                                        </p:tgtEl>
                                        <p:attrNameLst>
                                          <p:attrName>style.visibility</p:attrName>
                                        </p:attrNameLst>
                                      </p:cBhvr>
                                      <p:to>
                                        <p:strVal val="visible"/>
                                      </p:to>
                                    </p:set>
                                    <p:animEffect transition="in" filter="slide(fromLeft)">
                                      <p:cBhvr>
                                        <p:cTn id="27" dur="500"/>
                                        <p:tgtEl>
                                          <p:spTgt spid="27652"/>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9" fill="hold" grpId="0" nodeType="clickEffect">
                                  <p:stCondLst>
                                    <p:cond delay="0"/>
                                  </p:stCondLst>
                                  <p:childTnLst>
                                    <p:set>
                                      <p:cBhvr>
                                        <p:cTn id="31" dur="1" fill="hold">
                                          <p:stCondLst>
                                            <p:cond delay="0"/>
                                          </p:stCondLst>
                                        </p:cTn>
                                        <p:tgtEl>
                                          <p:spTgt spid="27653"/>
                                        </p:tgtEl>
                                        <p:attrNameLst>
                                          <p:attrName>style.visibility</p:attrName>
                                        </p:attrNameLst>
                                      </p:cBhvr>
                                      <p:to>
                                        <p:strVal val="visible"/>
                                      </p:to>
                                    </p:set>
                                    <p:anim calcmode="lin" valueType="num">
                                      <p:cBhvr additive="base">
                                        <p:cTn id="32" dur="500" fill="hold"/>
                                        <p:tgtEl>
                                          <p:spTgt spid="27653"/>
                                        </p:tgtEl>
                                        <p:attrNameLst>
                                          <p:attrName>ppt_x</p:attrName>
                                        </p:attrNameLst>
                                      </p:cBhvr>
                                      <p:tavLst>
                                        <p:tav tm="0">
                                          <p:val>
                                            <p:strVal val="0-#ppt_w/2"/>
                                          </p:val>
                                        </p:tav>
                                        <p:tav tm="100000">
                                          <p:val>
                                            <p:strVal val="#ppt_x"/>
                                          </p:val>
                                        </p:tav>
                                      </p:tavLst>
                                    </p:anim>
                                    <p:anim calcmode="lin" valueType="num">
                                      <p:cBhvr additive="base">
                                        <p:cTn id="33" dur="500" fill="hold"/>
                                        <p:tgtEl>
                                          <p:spTgt spid="27653"/>
                                        </p:tgtEl>
                                        <p:attrNameLst>
                                          <p:attrName>ppt_y</p:attrName>
                                        </p:attrNameLst>
                                      </p:cBhvr>
                                      <p:tavLst>
                                        <p:tav tm="0">
                                          <p:val>
                                            <p:strVal val="0-#ppt_h/2"/>
                                          </p:val>
                                        </p:tav>
                                        <p:tav tm="100000">
                                          <p:val>
                                            <p:strVal val="#ppt_y"/>
                                          </p:val>
                                        </p:tav>
                                      </p:tavLst>
                                    </p:anim>
                                  </p:childTnLst>
                                </p:cTn>
                              </p:par>
                            </p:childTnLst>
                          </p:cTn>
                        </p:par>
                        <p:par>
                          <p:cTn id="34" fill="hold">
                            <p:stCondLst>
                              <p:cond delay="500"/>
                            </p:stCondLst>
                            <p:childTnLst>
                              <p:par>
                                <p:cTn id="35" presetID="55" presetClass="exit" presetSubtype="0" fill="hold" grpId="1" nodeType="afterEffect">
                                  <p:stCondLst>
                                    <p:cond delay="0"/>
                                  </p:stCondLst>
                                  <p:childTnLst>
                                    <p:anim calcmode="lin" valueType="num">
                                      <p:cBhvr>
                                        <p:cTn id="36" dur="500"/>
                                        <p:tgtEl>
                                          <p:spTgt spid="27652"/>
                                        </p:tgtEl>
                                        <p:attrNameLst>
                                          <p:attrName>ppt_w</p:attrName>
                                        </p:attrNameLst>
                                      </p:cBhvr>
                                      <p:tavLst>
                                        <p:tav tm="0">
                                          <p:val>
                                            <p:strVal val="ppt_w"/>
                                          </p:val>
                                        </p:tav>
                                        <p:tav tm="100000">
                                          <p:val>
                                            <p:strVal val="ppt_w*0.70"/>
                                          </p:val>
                                        </p:tav>
                                      </p:tavLst>
                                    </p:anim>
                                    <p:anim calcmode="lin" valueType="num">
                                      <p:cBhvr>
                                        <p:cTn id="37" dur="500"/>
                                        <p:tgtEl>
                                          <p:spTgt spid="27652"/>
                                        </p:tgtEl>
                                        <p:attrNameLst>
                                          <p:attrName>ppt_h</p:attrName>
                                        </p:attrNameLst>
                                      </p:cBhvr>
                                      <p:tavLst>
                                        <p:tav tm="0">
                                          <p:val>
                                            <p:strVal val="ppt_h"/>
                                          </p:val>
                                        </p:tav>
                                        <p:tav tm="100000">
                                          <p:val>
                                            <p:strVal val="ppt_h"/>
                                          </p:val>
                                        </p:tav>
                                      </p:tavLst>
                                    </p:anim>
                                    <p:animEffect transition="out" filter="fade">
                                      <p:cBhvr>
                                        <p:cTn id="38" dur="500"/>
                                        <p:tgtEl>
                                          <p:spTgt spid="27652"/>
                                        </p:tgtEl>
                                      </p:cBhvr>
                                    </p:animEffect>
                                    <p:set>
                                      <p:cBhvr>
                                        <p:cTn id="39" dur="1" fill="hold">
                                          <p:stCondLst>
                                            <p:cond delay="499"/>
                                          </p:stCondLst>
                                        </p:cTn>
                                        <p:tgtEl>
                                          <p:spTgt spid="276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p:bldP spid="27651" grpId="0" build="p"/>
      <p:bldP spid="27652" grpId="0" animBg="1"/>
      <p:bldP spid="27652" grpId="1" animBg="1"/>
      <p:bldP spid="2765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1476375" y="-242888"/>
            <a:ext cx="5702300" cy="1150938"/>
          </a:xfrm>
        </p:spPr>
        <p:txBody>
          <a:bodyPr/>
          <a:lstStyle/>
          <a:p>
            <a:r>
              <a:rPr lang="en-US" altLang="zh-CN" b="1">
                <a:solidFill>
                  <a:srgbClr val="9900FF"/>
                </a:solidFill>
                <a:latin typeface="Arial"/>
                <a:ea typeface="黑体" pitchFamily="2" charset="-122"/>
                <a:hlinkClick r:id="rId2" action="ppaction://hlinkfile"/>
              </a:rPr>
              <a:t>“</a:t>
            </a:r>
            <a:r>
              <a:rPr lang="zh-CN" altLang="en-US" b="1">
                <a:solidFill>
                  <a:srgbClr val="9900FF"/>
                </a:solidFill>
                <a:ea typeface="黑体" pitchFamily="2" charset="-122"/>
                <a:hlinkClick r:id="rId2" action="ppaction://hlinkfile"/>
              </a:rPr>
              <a:t>二手烟</a:t>
            </a:r>
            <a:r>
              <a:rPr lang="zh-CN" altLang="en-US" b="1">
                <a:solidFill>
                  <a:srgbClr val="9900FF"/>
                </a:solidFill>
                <a:latin typeface="Arial"/>
                <a:ea typeface="黑体" pitchFamily="2" charset="-122"/>
                <a:hlinkClick r:id="rId2" action="ppaction://hlinkfile"/>
              </a:rPr>
              <a:t>”</a:t>
            </a:r>
            <a:r>
              <a:rPr lang="zh-CN" altLang="en-US" b="1">
                <a:solidFill>
                  <a:srgbClr val="9900FF"/>
                </a:solidFill>
                <a:ea typeface="黑体" pitchFamily="2" charset="-122"/>
                <a:hlinkClick r:id="rId2" action="ppaction://hlinkfile"/>
              </a:rPr>
              <a:t>害猛于虎</a:t>
            </a:r>
            <a:endParaRPr lang="zh-CN" altLang="en-US" b="1">
              <a:solidFill>
                <a:srgbClr val="9900FF"/>
              </a:solidFill>
              <a:ea typeface="黑体" pitchFamily="2" charset="-122"/>
            </a:endParaRPr>
          </a:p>
        </p:txBody>
      </p:sp>
      <p:sp>
        <p:nvSpPr>
          <p:cNvPr id="29699" name="Rectangle 3"/>
          <p:cNvSpPr>
            <a:spLocks noGrp="1" noChangeArrowheads="1"/>
          </p:cNvSpPr>
          <p:nvPr>
            <p:ph type="body" idx="1"/>
          </p:nvPr>
        </p:nvSpPr>
        <p:spPr>
          <a:xfrm>
            <a:off x="179388" y="981075"/>
            <a:ext cx="8569325" cy="5040313"/>
          </a:xfrm>
        </p:spPr>
        <p:txBody>
          <a:bodyPr/>
          <a:lstStyle/>
          <a:p>
            <a:pPr>
              <a:lnSpc>
                <a:spcPct val="110000"/>
              </a:lnSpc>
              <a:buFontTx/>
              <a:buNone/>
            </a:pPr>
            <a:r>
              <a:rPr lang="en-US" altLang="zh-CN" b="1">
                <a:solidFill>
                  <a:srgbClr val="6600CC"/>
                </a:solidFill>
                <a:latin typeface="华文楷体" pitchFamily="2" charset="-122"/>
                <a:ea typeface="华文楷体" pitchFamily="2" charset="-122"/>
              </a:rPr>
              <a:t>    </a:t>
            </a:r>
            <a:r>
              <a:rPr lang="zh-CN" altLang="en-US" b="1">
                <a:solidFill>
                  <a:srgbClr val="6600CC"/>
                </a:solidFill>
                <a:latin typeface="华文楷体" pitchFamily="2" charset="-122"/>
                <a:ea typeface="华文楷体" pitchFamily="2" charset="-122"/>
              </a:rPr>
              <a:t>美国医学研究人员最近发表研究报告指出，被动吸烟即俗称的“吸二手烟”比原先外界所知道的还要危险，一些与吸烟者共同生活的女性，患肺癌的几率比常人多出</a:t>
            </a:r>
            <a:r>
              <a:rPr lang="en-US" altLang="zh-CN" b="1">
                <a:solidFill>
                  <a:srgbClr val="6600CC"/>
                </a:solidFill>
                <a:latin typeface="华文楷体" pitchFamily="2" charset="-122"/>
                <a:ea typeface="华文楷体" pitchFamily="2" charset="-122"/>
              </a:rPr>
              <a:t>6</a:t>
            </a:r>
            <a:r>
              <a:rPr lang="zh-CN" altLang="en-US" b="1">
                <a:solidFill>
                  <a:srgbClr val="6600CC"/>
                </a:solidFill>
                <a:latin typeface="华文楷体" pitchFamily="2" charset="-122"/>
                <a:ea typeface="华文楷体" pitchFamily="2" charset="-122"/>
              </a:rPr>
              <a:t>倍。     </a:t>
            </a:r>
          </a:p>
          <a:p>
            <a:pPr>
              <a:lnSpc>
                <a:spcPct val="110000"/>
              </a:lnSpc>
              <a:buFontTx/>
              <a:buNone/>
            </a:pPr>
            <a:r>
              <a:rPr lang="zh-CN" altLang="en-US" b="1">
                <a:solidFill>
                  <a:srgbClr val="6600CC"/>
                </a:solidFill>
                <a:latin typeface="华文楷体" pitchFamily="2" charset="-122"/>
                <a:ea typeface="华文楷体" pitchFamily="2" charset="-122"/>
              </a:rPr>
              <a:t>    关于肺癌的预防之道，远离香烟与烟雾是最为明智之举。同时，不但尽量不要吸烟，也不要让自己吸上“二手烟”，即使在公共场所也应设法避开那些吞云吐雾者，以避免受到“二手烟”的危害。</a:t>
            </a:r>
            <a:br>
              <a:rPr lang="zh-CN" altLang="en-US" b="1">
                <a:solidFill>
                  <a:srgbClr val="6600CC"/>
                </a:solidFill>
                <a:latin typeface="华文楷体" pitchFamily="2" charset="-122"/>
                <a:ea typeface="华文楷体" pitchFamily="2" charset="-122"/>
              </a:rPr>
            </a:br>
            <a:endParaRPr lang="zh-CN" altLang="en-US" b="1">
              <a:solidFill>
                <a:srgbClr val="6600CC"/>
              </a:solidFill>
              <a:latin typeface="华文楷体" pitchFamily="2" charset="-122"/>
              <a:ea typeface="华文楷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29698"/>
                                        </p:tgtEl>
                                        <p:attrNameLst>
                                          <p:attrName>style.visibility</p:attrName>
                                        </p:attrNameLst>
                                      </p:cBhvr>
                                      <p:to>
                                        <p:strVal val="visible"/>
                                      </p:to>
                                    </p:set>
                                    <p:animEffect transition="in" filter="plus(in)">
                                      <p:cBhvr>
                                        <p:cTn id="7" dur="500"/>
                                        <p:tgtEl>
                                          <p:spTgt spid="29698"/>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29699">
                                            <p:txEl>
                                              <p:pRg st="0" end="0"/>
                                            </p:txEl>
                                          </p:spTgt>
                                        </p:tgtEl>
                                        <p:attrNameLst>
                                          <p:attrName>style.visibility</p:attrName>
                                        </p:attrNameLst>
                                      </p:cBhvr>
                                      <p:to>
                                        <p:strVal val="visible"/>
                                      </p:to>
                                    </p:set>
                                    <p:animEffect transition="in" filter="diamond(in)">
                                      <p:cBhvr>
                                        <p:cTn id="12" dur="500"/>
                                        <p:tgtEl>
                                          <p:spTgt spid="2969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29699">
                                            <p:txEl>
                                              <p:pRg st="1" end="1"/>
                                            </p:txEl>
                                          </p:spTgt>
                                        </p:tgtEl>
                                        <p:attrNameLst>
                                          <p:attrName>style.visibility</p:attrName>
                                        </p:attrNameLst>
                                      </p:cBhvr>
                                      <p:to>
                                        <p:strVal val="visible"/>
                                      </p:to>
                                    </p:set>
                                    <p:animEffect transition="in" filter="diamond(in)">
                                      <p:cBhvr>
                                        <p:cTn id="17" dur="500"/>
                                        <p:tgtEl>
                                          <p:spTgt spid="2969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p:bldP spid="29699" grpId="0" build="p"/>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9" name="Text Box 7"/>
          <p:cNvSpPr txBox="1">
            <a:spLocks noChangeArrowheads="1"/>
          </p:cNvSpPr>
          <p:nvPr/>
        </p:nvSpPr>
        <p:spPr bwMode="auto">
          <a:xfrm>
            <a:off x="685800" y="2927350"/>
            <a:ext cx="7772400" cy="2101850"/>
          </a:xfrm>
          <a:prstGeom prst="rect">
            <a:avLst/>
          </a:prstGeom>
          <a:noFill/>
          <a:ln w="9525">
            <a:noFill/>
            <a:miter lim="800000"/>
            <a:headEnd/>
            <a:tailEnd/>
          </a:ln>
          <a:effectLst/>
        </p:spPr>
        <p:txBody>
          <a:bodyPr>
            <a:spAutoFit/>
          </a:bodyPr>
          <a:lstStyle/>
          <a:p>
            <a:pPr eaLnBrk="1" hangingPunct="1">
              <a:spcBef>
                <a:spcPct val="50000"/>
              </a:spcBef>
            </a:pPr>
            <a:r>
              <a:rPr kumimoji="1" lang="en-US" altLang="zh-CN" sz="4400" b="1">
                <a:solidFill>
                  <a:srgbClr val="6600CC"/>
                </a:solidFill>
                <a:latin typeface="Times New Roman" pitchFamily="18" charset="0"/>
              </a:rPr>
              <a:t>2</a:t>
            </a:r>
            <a:r>
              <a:rPr kumimoji="1" lang="zh-CN" altLang="en-US" sz="4400" b="1">
                <a:solidFill>
                  <a:srgbClr val="6600CC"/>
                </a:solidFill>
                <a:latin typeface="Times New Roman" pitchFamily="18" charset="0"/>
              </a:rPr>
              <a:t>、烟中的焦油有很强的成瘾性，是吸烟者难以戒烟的主要原因（          ） 。</a:t>
            </a:r>
          </a:p>
        </p:txBody>
      </p:sp>
      <p:sp>
        <p:nvSpPr>
          <p:cNvPr id="3080" name="Text Box 8"/>
          <p:cNvSpPr txBox="1">
            <a:spLocks noChangeArrowheads="1"/>
          </p:cNvSpPr>
          <p:nvPr/>
        </p:nvSpPr>
        <p:spPr bwMode="auto">
          <a:xfrm>
            <a:off x="609600" y="4878388"/>
            <a:ext cx="8077200" cy="1431925"/>
          </a:xfrm>
          <a:prstGeom prst="rect">
            <a:avLst/>
          </a:prstGeom>
          <a:noFill/>
          <a:ln w="9525">
            <a:noFill/>
            <a:miter lim="800000"/>
            <a:headEnd/>
            <a:tailEnd/>
          </a:ln>
          <a:effectLst/>
        </p:spPr>
        <p:txBody>
          <a:bodyPr>
            <a:spAutoFit/>
          </a:bodyPr>
          <a:lstStyle/>
          <a:p>
            <a:pPr eaLnBrk="1" hangingPunct="1">
              <a:spcBef>
                <a:spcPct val="20000"/>
              </a:spcBef>
            </a:pPr>
            <a:r>
              <a:rPr kumimoji="1" lang="en-US" altLang="zh-CN" sz="4400" b="1">
                <a:solidFill>
                  <a:srgbClr val="6600CC"/>
                </a:solidFill>
                <a:latin typeface="Times New Roman" pitchFamily="18" charset="0"/>
              </a:rPr>
              <a:t>3</a:t>
            </a:r>
            <a:r>
              <a:rPr kumimoji="1" lang="zh-CN" altLang="en-US" sz="4400" b="1">
                <a:solidFill>
                  <a:srgbClr val="6600CC"/>
                </a:solidFill>
                <a:latin typeface="Times New Roman" pitchFamily="18" charset="0"/>
              </a:rPr>
              <a:t>、每天只吸两三支烟不会对身体造成很大危害。（           ）</a:t>
            </a:r>
            <a:endParaRPr kumimoji="1" lang="zh-CN" altLang="en-US" sz="2400">
              <a:latin typeface="Times New Roman" pitchFamily="18" charset="0"/>
            </a:endParaRPr>
          </a:p>
        </p:txBody>
      </p:sp>
      <p:sp>
        <p:nvSpPr>
          <p:cNvPr id="3075" name="Rectangle 3"/>
          <p:cNvSpPr>
            <a:spLocks noGrp="1" noChangeArrowheads="1"/>
          </p:cNvSpPr>
          <p:nvPr>
            <p:ph type="subTitle" idx="1"/>
          </p:nvPr>
        </p:nvSpPr>
        <p:spPr>
          <a:xfrm>
            <a:off x="381000" y="1447800"/>
            <a:ext cx="8305800" cy="1447800"/>
          </a:xfrm>
        </p:spPr>
        <p:txBody>
          <a:bodyPr/>
          <a:lstStyle/>
          <a:p>
            <a:pPr algn="l"/>
            <a:r>
              <a:rPr lang="en-US" altLang="zh-CN"/>
              <a:t>    </a:t>
            </a:r>
            <a:r>
              <a:rPr lang="en-US" altLang="zh-CN" sz="4400" b="1">
                <a:solidFill>
                  <a:srgbClr val="6600CC"/>
                </a:solidFill>
              </a:rPr>
              <a:t>1</a:t>
            </a:r>
            <a:r>
              <a:rPr lang="zh-CN" altLang="en-US" sz="4400" b="1">
                <a:solidFill>
                  <a:srgbClr val="6600CC"/>
                </a:solidFill>
              </a:rPr>
              <a:t>、烟草中含有上千种有害物质和多种致癌物质。（          ）</a:t>
            </a:r>
          </a:p>
          <a:p>
            <a:pPr algn="l"/>
            <a:endParaRPr lang="zh-CN" altLang="en-US" sz="4400" b="1">
              <a:solidFill>
                <a:srgbClr val="6600CC"/>
              </a:solidFill>
            </a:endParaRPr>
          </a:p>
          <a:p>
            <a:pPr algn="l"/>
            <a:r>
              <a:rPr lang="zh-CN" altLang="en-US" sz="4400" b="1">
                <a:solidFill>
                  <a:srgbClr val="6600CC"/>
                </a:solidFill>
              </a:rPr>
              <a:t>   </a:t>
            </a:r>
          </a:p>
        </p:txBody>
      </p:sp>
      <p:sp>
        <p:nvSpPr>
          <p:cNvPr id="3074" name="Rectangle 2"/>
          <p:cNvSpPr>
            <a:spLocks noGrp="1" noChangeArrowheads="1"/>
          </p:cNvSpPr>
          <p:nvPr>
            <p:ph type="ctrTitle"/>
          </p:nvPr>
        </p:nvSpPr>
        <p:spPr>
          <a:xfrm>
            <a:off x="1371600" y="304800"/>
            <a:ext cx="6553200" cy="762000"/>
          </a:xfrm>
          <a:gradFill rotWithShape="0">
            <a:gsLst>
              <a:gs pos="0">
                <a:schemeClr val="bg1"/>
              </a:gs>
              <a:gs pos="100000">
                <a:srgbClr val="FFCC00"/>
              </a:gs>
            </a:gsLst>
            <a:lin ang="5400000" scaled="1"/>
          </a:gradFill>
        </p:spPr>
        <p:txBody>
          <a:bodyPr/>
          <a:lstStyle/>
          <a:p>
            <a:r>
              <a:rPr lang="zh-CN" altLang="en-US" sz="5400" b="1">
                <a:solidFill>
                  <a:schemeClr val="accent2"/>
                </a:solidFill>
                <a:ea typeface="黑体" pitchFamily="2" charset="-122"/>
              </a:rPr>
              <a:t>判断下列问题的正误</a:t>
            </a:r>
          </a:p>
        </p:txBody>
      </p:sp>
      <p:sp>
        <p:nvSpPr>
          <p:cNvPr id="3076" name="Text Box 4"/>
          <p:cNvSpPr txBox="1">
            <a:spLocks noChangeArrowheads="1"/>
          </p:cNvSpPr>
          <p:nvPr/>
        </p:nvSpPr>
        <p:spPr bwMode="auto">
          <a:xfrm>
            <a:off x="5791200" y="2133600"/>
            <a:ext cx="762000" cy="641350"/>
          </a:xfrm>
          <a:prstGeom prst="rect">
            <a:avLst/>
          </a:prstGeom>
          <a:noFill/>
          <a:ln w="9525">
            <a:noFill/>
            <a:miter lim="800000"/>
            <a:headEnd/>
            <a:tailEnd/>
          </a:ln>
          <a:effectLst/>
        </p:spPr>
        <p:txBody>
          <a:bodyPr>
            <a:spAutoFit/>
          </a:bodyPr>
          <a:lstStyle/>
          <a:p>
            <a:pPr eaLnBrk="1" hangingPunct="1">
              <a:spcBef>
                <a:spcPct val="50000"/>
              </a:spcBef>
            </a:pPr>
            <a:r>
              <a:rPr kumimoji="1" lang="zh-CN" altLang="en-US" sz="3600" b="1">
                <a:solidFill>
                  <a:srgbClr val="FF0066"/>
                </a:solidFill>
                <a:latin typeface="Times New Roman" pitchFamily="18" charset="0"/>
                <a:ea typeface="黑体" pitchFamily="2" charset="-122"/>
              </a:rPr>
              <a:t>对</a:t>
            </a:r>
          </a:p>
        </p:txBody>
      </p:sp>
      <p:sp>
        <p:nvSpPr>
          <p:cNvPr id="3077" name="Text Box 5"/>
          <p:cNvSpPr txBox="1">
            <a:spLocks noChangeArrowheads="1"/>
          </p:cNvSpPr>
          <p:nvPr/>
        </p:nvSpPr>
        <p:spPr bwMode="auto">
          <a:xfrm>
            <a:off x="6096000" y="5562600"/>
            <a:ext cx="685800" cy="641350"/>
          </a:xfrm>
          <a:prstGeom prst="rect">
            <a:avLst/>
          </a:prstGeom>
          <a:noFill/>
          <a:ln w="9525">
            <a:noFill/>
            <a:miter lim="800000"/>
            <a:headEnd/>
            <a:tailEnd/>
          </a:ln>
          <a:effectLst/>
        </p:spPr>
        <p:txBody>
          <a:bodyPr>
            <a:spAutoFit/>
          </a:bodyPr>
          <a:lstStyle/>
          <a:p>
            <a:pPr eaLnBrk="1" hangingPunct="1">
              <a:spcBef>
                <a:spcPct val="50000"/>
              </a:spcBef>
            </a:pPr>
            <a:r>
              <a:rPr kumimoji="1" lang="zh-CN" altLang="en-US" sz="3600" b="1">
                <a:solidFill>
                  <a:srgbClr val="FF0066"/>
                </a:solidFill>
                <a:latin typeface="Times New Roman" pitchFamily="18" charset="0"/>
                <a:ea typeface="黑体" pitchFamily="2" charset="-122"/>
              </a:rPr>
              <a:t>错</a:t>
            </a:r>
          </a:p>
        </p:txBody>
      </p:sp>
      <p:sp>
        <p:nvSpPr>
          <p:cNvPr id="3078" name="Text Box 6"/>
          <p:cNvSpPr txBox="1">
            <a:spLocks noChangeArrowheads="1"/>
          </p:cNvSpPr>
          <p:nvPr/>
        </p:nvSpPr>
        <p:spPr bwMode="auto">
          <a:xfrm>
            <a:off x="2733675" y="4311650"/>
            <a:ext cx="685800" cy="641350"/>
          </a:xfrm>
          <a:prstGeom prst="rect">
            <a:avLst/>
          </a:prstGeom>
          <a:noFill/>
          <a:ln w="9525">
            <a:noFill/>
            <a:miter lim="800000"/>
            <a:headEnd/>
            <a:tailEnd/>
          </a:ln>
          <a:effectLst/>
        </p:spPr>
        <p:txBody>
          <a:bodyPr>
            <a:spAutoFit/>
          </a:bodyPr>
          <a:lstStyle/>
          <a:p>
            <a:pPr eaLnBrk="1" hangingPunct="1">
              <a:spcBef>
                <a:spcPct val="50000"/>
              </a:spcBef>
            </a:pPr>
            <a:r>
              <a:rPr kumimoji="1" lang="zh-CN" altLang="en-US" sz="3600" b="1">
                <a:solidFill>
                  <a:srgbClr val="FF0066"/>
                </a:solidFill>
                <a:latin typeface="Times New Roman" pitchFamily="18" charset="0"/>
                <a:ea typeface="黑体" pitchFamily="2" charset="-122"/>
              </a:rPr>
              <a:t>错</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grpId="0"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blinds(vertical)">
                                      <p:cBhvr>
                                        <p:cTn id="7" dur="500"/>
                                        <p:tgtEl>
                                          <p:spTgt spid="3074"/>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075">
                                            <p:txEl>
                                              <p:pRg st="0" end="0"/>
                                            </p:txEl>
                                          </p:spTgt>
                                        </p:tgtEl>
                                        <p:attrNameLst>
                                          <p:attrName>style.visibility</p:attrName>
                                        </p:attrNameLst>
                                      </p:cBhvr>
                                      <p:to>
                                        <p:strVal val="visible"/>
                                      </p:to>
                                    </p:set>
                                    <p:animEffect transition="in" filter="slide(fromBottom)">
                                      <p:cBhvr>
                                        <p:cTn id="12" dur="500"/>
                                        <p:tgtEl>
                                          <p:spTgt spid="307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3076"/>
                                        </p:tgtEl>
                                        <p:attrNameLst>
                                          <p:attrName>style.visibility</p:attrName>
                                        </p:attrNameLst>
                                      </p:cBhvr>
                                      <p:to>
                                        <p:strVal val="visible"/>
                                      </p:to>
                                    </p:set>
                                    <p:animEffect transition="in" filter="slide(fromLeft)">
                                      <p:cBhvr>
                                        <p:cTn id="17" dur="500"/>
                                        <p:tgtEl>
                                          <p:spTgt spid="3076"/>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3079"/>
                                        </p:tgtEl>
                                        <p:attrNameLst>
                                          <p:attrName>style.visibility</p:attrName>
                                        </p:attrNameLst>
                                      </p:cBhvr>
                                      <p:to>
                                        <p:strVal val="visible"/>
                                      </p:to>
                                    </p:set>
                                    <p:animEffect transition="in" filter="slide(fromBottom)">
                                      <p:cBhvr>
                                        <p:cTn id="22" dur="500"/>
                                        <p:tgtEl>
                                          <p:spTgt spid="3079"/>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8" fill="hold" grpId="0" nodeType="clickEffect">
                                  <p:stCondLst>
                                    <p:cond delay="0"/>
                                  </p:stCondLst>
                                  <p:childTnLst>
                                    <p:set>
                                      <p:cBhvr>
                                        <p:cTn id="26" dur="1" fill="hold">
                                          <p:stCondLst>
                                            <p:cond delay="0"/>
                                          </p:stCondLst>
                                        </p:cTn>
                                        <p:tgtEl>
                                          <p:spTgt spid="3078"/>
                                        </p:tgtEl>
                                        <p:attrNameLst>
                                          <p:attrName>style.visibility</p:attrName>
                                        </p:attrNameLst>
                                      </p:cBhvr>
                                      <p:to>
                                        <p:strVal val="visible"/>
                                      </p:to>
                                    </p:set>
                                    <p:animEffect transition="in" filter="slide(fromLeft)">
                                      <p:cBhvr>
                                        <p:cTn id="27" dur="500"/>
                                        <p:tgtEl>
                                          <p:spTgt spid="3078"/>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3080"/>
                                        </p:tgtEl>
                                        <p:attrNameLst>
                                          <p:attrName>style.visibility</p:attrName>
                                        </p:attrNameLst>
                                      </p:cBhvr>
                                      <p:to>
                                        <p:strVal val="visible"/>
                                      </p:to>
                                    </p:set>
                                    <p:animEffect transition="in" filter="slide(fromBottom)">
                                      <p:cBhvr>
                                        <p:cTn id="32" dur="500"/>
                                        <p:tgtEl>
                                          <p:spTgt spid="3080"/>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8" fill="hold" grpId="0" nodeType="clickEffect">
                                  <p:stCondLst>
                                    <p:cond delay="0"/>
                                  </p:stCondLst>
                                  <p:childTnLst>
                                    <p:set>
                                      <p:cBhvr>
                                        <p:cTn id="36" dur="1" fill="hold">
                                          <p:stCondLst>
                                            <p:cond delay="0"/>
                                          </p:stCondLst>
                                        </p:cTn>
                                        <p:tgtEl>
                                          <p:spTgt spid="3077"/>
                                        </p:tgtEl>
                                        <p:attrNameLst>
                                          <p:attrName>style.visibility</p:attrName>
                                        </p:attrNameLst>
                                      </p:cBhvr>
                                      <p:to>
                                        <p:strVal val="visible"/>
                                      </p:to>
                                    </p:set>
                                    <p:animEffect transition="in" filter="slide(fromLeft)">
                                      <p:cBhvr>
                                        <p:cTn id="37" dur="500"/>
                                        <p:tgtEl>
                                          <p:spTgt spid="30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9" grpId="0" autoUpdateAnimBg="0"/>
      <p:bldP spid="3080" grpId="0" autoUpdateAnimBg="0"/>
      <p:bldP spid="3075" grpId="0" uiExpand="1" build="p" autoUpdateAnimBg="0"/>
      <p:bldP spid="3074" grpId="0" animBg="1" autoUpdateAnimBg="0"/>
      <p:bldP spid="3076" grpId="0" autoUpdateAnimBg="0"/>
      <p:bldP spid="3077" grpId="0" autoUpdateAnimBg="0"/>
      <p:bldP spid="3078"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1835150" y="0"/>
            <a:ext cx="5549900" cy="1065213"/>
          </a:xfrm>
        </p:spPr>
        <p:txBody>
          <a:bodyPr/>
          <a:lstStyle/>
          <a:p>
            <a:r>
              <a:rPr lang="zh-CN" altLang="en-US">
                <a:solidFill>
                  <a:srgbClr val="00CC00"/>
                </a:solidFill>
                <a:ea typeface="黑体" pitchFamily="2" charset="-122"/>
              </a:rPr>
              <a:t>历年世界无烟日主题</a:t>
            </a:r>
          </a:p>
        </p:txBody>
      </p:sp>
      <p:sp>
        <p:nvSpPr>
          <p:cNvPr id="22531" name="Rectangle 3"/>
          <p:cNvSpPr>
            <a:spLocks noGrp="1" noChangeArrowheads="1"/>
          </p:cNvSpPr>
          <p:nvPr>
            <p:ph type="body" idx="1"/>
          </p:nvPr>
        </p:nvSpPr>
        <p:spPr>
          <a:xfrm>
            <a:off x="395288" y="1700213"/>
            <a:ext cx="8456612" cy="4681537"/>
          </a:xfrm>
        </p:spPr>
        <p:txBody>
          <a:bodyPr/>
          <a:lstStyle/>
          <a:p>
            <a:pPr>
              <a:buClr>
                <a:srgbClr val="FF5050"/>
              </a:buClr>
              <a:buSzPct val="40000"/>
              <a:buFont typeface="Wingdings" pitchFamily="2" charset="2"/>
              <a:buChar char="l"/>
            </a:pPr>
            <a:r>
              <a:rPr lang="en-US" altLang="zh-CN" sz="2800" b="1">
                <a:solidFill>
                  <a:srgbClr val="FF5050"/>
                </a:solidFill>
                <a:latin typeface="华文楷体" pitchFamily="2" charset="-122"/>
                <a:ea typeface="华文楷体" pitchFamily="2" charset="-122"/>
              </a:rPr>
              <a:t>1988</a:t>
            </a:r>
            <a:r>
              <a:rPr lang="zh-CN" altLang="en-US" sz="2800" b="1">
                <a:solidFill>
                  <a:srgbClr val="FF5050"/>
                </a:solidFill>
                <a:latin typeface="华文楷体" pitchFamily="2" charset="-122"/>
                <a:ea typeface="华文楷体" pitchFamily="2" charset="-122"/>
              </a:rPr>
              <a:t>年：要烟草还是要健康：请你选择</a:t>
            </a:r>
          </a:p>
          <a:p>
            <a:r>
              <a:rPr lang="en-US" altLang="zh-CN" sz="2800" b="1">
                <a:solidFill>
                  <a:srgbClr val="FF5050"/>
                </a:solidFill>
                <a:latin typeface="华文楷体" pitchFamily="2" charset="-122"/>
                <a:ea typeface="华文楷体" pitchFamily="2" charset="-122"/>
              </a:rPr>
              <a:t>1990</a:t>
            </a:r>
            <a:r>
              <a:rPr lang="zh-CN" altLang="en-US" sz="2800" b="1">
                <a:solidFill>
                  <a:srgbClr val="FF5050"/>
                </a:solidFill>
                <a:latin typeface="华文楷体" pitchFamily="2" charset="-122"/>
                <a:ea typeface="华文楷体" pitchFamily="2" charset="-122"/>
              </a:rPr>
              <a:t>年：青少年不要吸烟</a:t>
            </a:r>
          </a:p>
          <a:p>
            <a:r>
              <a:rPr lang="en-US" altLang="zh-CN" sz="2800" b="1">
                <a:solidFill>
                  <a:srgbClr val="FF5050"/>
                </a:solidFill>
                <a:latin typeface="华文楷体" pitchFamily="2" charset="-122"/>
                <a:ea typeface="华文楷体" pitchFamily="2" charset="-122"/>
              </a:rPr>
              <a:t>1997</a:t>
            </a:r>
            <a:r>
              <a:rPr lang="zh-CN" altLang="en-US" sz="2800" b="1">
                <a:solidFill>
                  <a:srgbClr val="FF5050"/>
                </a:solidFill>
                <a:latin typeface="华文楷体" pitchFamily="2" charset="-122"/>
                <a:ea typeface="华文楷体" pitchFamily="2" charset="-122"/>
              </a:rPr>
              <a:t>年：共创无烟世界</a:t>
            </a:r>
          </a:p>
          <a:p>
            <a:r>
              <a:rPr lang="en-US" altLang="zh-CN" sz="2800" b="1">
                <a:solidFill>
                  <a:srgbClr val="FF5050"/>
                </a:solidFill>
                <a:latin typeface="华文楷体" pitchFamily="2" charset="-122"/>
                <a:ea typeface="华文楷体" pitchFamily="2" charset="-122"/>
              </a:rPr>
              <a:t>1998</a:t>
            </a:r>
            <a:r>
              <a:rPr lang="zh-CN" altLang="en-US" sz="2800" b="1">
                <a:solidFill>
                  <a:srgbClr val="FF5050"/>
                </a:solidFill>
                <a:latin typeface="华文楷体" pitchFamily="2" charset="-122"/>
                <a:ea typeface="华文楷体" pitchFamily="2" charset="-122"/>
              </a:rPr>
              <a:t>年：在无烟草环境中成长</a:t>
            </a:r>
          </a:p>
          <a:p>
            <a:r>
              <a:rPr lang="en-US" altLang="zh-CN" sz="2800" b="1">
                <a:solidFill>
                  <a:srgbClr val="FF5050"/>
                </a:solidFill>
                <a:latin typeface="华文楷体" pitchFamily="2" charset="-122"/>
                <a:ea typeface="华文楷体" pitchFamily="2" charset="-122"/>
              </a:rPr>
              <a:t>2000</a:t>
            </a:r>
            <a:r>
              <a:rPr lang="zh-CN" altLang="en-US" sz="2800" b="1">
                <a:solidFill>
                  <a:srgbClr val="FF5050"/>
                </a:solidFill>
                <a:latin typeface="华文楷体" pitchFamily="2" charset="-122"/>
                <a:ea typeface="华文楷体" pitchFamily="2" charset="-122"/>
              </a:rPr>
              <a:t>年：吸烟有害，勿受诱惑</a:t>
            </a:r>
          </a:p>
          <a:p>
            <a:r>
              <a:rPr lang="en-US" altLang="zh-CN" sz="2800" b="1">
                <a:solidFill>
                  <a:srgbClr val="FF5050"/>
                </a:solidFill>
                <a:latin typeface="华文楷体" pitchFamily="2" charset="-122"/>
                <a:ea typeface="华文楷体" pitchFamily="2" charset="-122"/>
              </a:rPr>
              <a:t>2001</a:t>
            </a:r>
            <a:r>
              <a:rPr lang="zh-CN" altLang="en-US" sz="2800" b="1">
                <a:solidFill>
                  <a:srgbClr val="FF5050"/>
                </a:solidFill>
                <a:latin typeface="华文楷体" pitchFamily="2" charset="-122"/>
                <a:ea typeface="华文楷体" pitchFamily="2" charset="-122"/>
              </a:rPr>
              <a:t>年：清洁空气，拒吸二手烟 </a:t>
            </a:r>
          </a:p>
          <a:p>
            <a:r>
              <a:rPr lang="en-US" altLang="zh-CN" sz="2800" b="1">
                <a:solidFill>
                  <a:srgbClr val="FF5050"/>
                </a:solidFill>
                <a:latin typeface="华文楷体" pitchFamily="2" charset="-122"/>
                <a:ea typeface="华文楷体" pitchFamily="2" charset="-122"/>
              </a:rPr>
              <a:t>2002</a:t>
            </a:r>
            <a:r>
              <a:rPr lang="zh-CN" altLang="en-US" sz="2800" b="1">
                <a:solidFill>
                  <a:srgbClr val="FF5050"/>
                </a:solidFill>
                <a:latin typeface="华文楷体" pitchFamily="2" charset="-122"/>
                <a:ea typeface="华文楷体" pitchFamily="2" charset="-122"/>
              </a:rPr>
              <a:t>年：无烟体育</a:t>
            </a:r>
            <a:r>
              <a:rPr lang="en-US" altLang="zh-CN" sz="2800" b="1">
                <a:solidFill>
                  <a:srgbClr val="FF5050"/>
                </a:solidFill>
                <a:latin typeface="华文楷体" pitchFamily="2" charset="-122"/>
                <a:ea typeface="华文楷体" pitchFamily="2" charset="-122"/>
              </a:rPr>
              <a:t>——</a:t>
            </a:r>
            <a:r>
              <a:rPr lang="zh-CN" altLang="en-US" sz="2800" b="1">
                <a:solidFill>
                  <a:srgbClr val="FF5050"/>
                </a:solidFill>
                <a:latin typeface="华文楷体" pitchFamily="2" charset="-122"/>
                <a:ea typeface="华文楷体" pitchFamily="2" charset="-122"/>
              </a:rPr>
              <a:t>清洁的比赛 </a:t>
            </a:r>
          </a:p>
          <a:p>
            <a:r>
              <a:rPr lang="en-US" altLang="zh-CN" sz="2800" b="1">
                <a:solidFill>
                  <a:srgbClr val="FF5050"/>
                </a:solidFill>
                <a:latin typeface="华文楷体" pitchFamily="2" charset="-122"/>
                <a:ea typeface="华文楷体" pitchFamily="2" charset="-122"/>
              </a:rPr>
              <a:t>2004</a:t>
            </a:r>
            <a:r>
              <a:rPr lang="zh-CN" altLang="en-US" sz="2800" b="1">
                <a:solidFill>
                  <a:srgbClr val="FF5050"/>
                </a:solidFill>
                <a:latin typeface="华文楷体" pitchFamily="2" charset="-122"/>
                <a:ea typeface="华文楷体" pitchFamily="2" charset="-122"/>
              </a:rPr>
              <a:t>年：控制吸烟，减少贫困</a:t>
            </a:r>
          </a:p>
          <a:p>
            <a:r>
              <a:rPr lang="en-US" altLang="zh-CN" sz="2800" b="1">
                <a:solidFill>
                  <a:srgbClr val="FF5050"/>
                </a:solidFill>
                <a:latin typeface="华文楷体" pitchFamily="2" charset="-122"/>
                <a:ea typeface="华文楷体" pitchFamily="2" charset="-122"/>
              </a:rPr>
              <a:t>2005</a:t>
            </a:r>
            <a:r>
              <a:rPr lang="zh-CN" altLang="en-US" sz="2800" b="1">
                <a:solidFill>
                  <a:srgbClr val="FF5050"/>
                </a:solidFill>
                <a:latin typeface="华文楷体" pitchFamily="2" charset="-122"/>
                <a:ea typeface="华文楷体" pitchFamily="2" charset="-122"/>
              </a:rPr>
              <a:t>年：卫生工作者与控烟</a:t>
            </a:r>
          </a:p>
        </p:txBody>
      </p:sp>
      <p:sp>
        <p:nvSpPr>
          <p:cNvPr id="22533" name="Text Box 5"/>
          <p:cNvSpPr txBox="1">
            <a:spLocks noChangeArrowheads="1"/>
          </p:cNvSpPr>
          <p:nvPr/>
        </p:nvSpPr>
        <p:spPr bwMode="auto">
          <a:xfrm>
            <a:off x="3348038" y="1052513"/>
            <a:ext cx="2663825" cy="641350"/>
          </a:xfrm>
          <a:prstGeom prst="rect">
            <a:avLst/>
          </a:prstGeom>
          <a:noFill/>
          <a:ln w="9525">
            <a:noFill/>
            <a:miter lim="800000"/>
            <a:headEnd/>
            <a:tailEnd/>
          </a:ln>
          <a:effectLst/>
        </p:spPr>
        <p:txBody>
          <a:bodyPr>
            <a:spAutoFit/>
          </a:bodyPr>
          <a:lstStyle/>
          <a:p>
            <a:pPr eaLnBrk="1" hangingPunct="1">
              <a:spcBef>
                <a:spcPct val="50000"/>
              </a:spcBef>
            </a:pPr>
            <a:r>
              <a:rPr kumimoji="1" lang="en-US" altLang="zh-CN" sz="3600" b="1">
                <a:solidFill>
                  <a:srgbClr val="00CC00"/>
                </a:solidFill>
                <a:latin typeface="华文楷体" pitchFamily="2" charset="-122"/>
                <a:ea typeface="华文楷体" pitchFamily="2" charset="-122"/>
              </a:rPr>
              <a:t>(5</a:t>
            </a:r>
            <a:r>
              <a:rPr kumimoji="1" lang="zh-CN" altLang="en-US" sz="3600" b="1">
                <a:solidFill>
                  <a:srgbClr val="00CC00"/>
                </a:solidFill>
                <a:latin typeface="华文楷体" pitchFamily="2" charset="-122"/>
                <a:ea typeface="华文楷体" pitchFamily="2" charset="-122"/>
              </a:rPr>
              <a:t>月</a:t>
            </a:r>
            <a:r>
              <a:rPr kumimoji="1" lang="en-US" altLang="zh-CN" sz="3600" b="1">
                <a:solidFill>
                  <a:srgbClr val="00CC00"/>
                </a:solidFill>
                <a:latin typeface="华文楷体" pitchFamily="2" charset="-122"/>
                <a:ea typeface="华文楷体" pitchFamily="2" charset="-122"/>
              </a:rPr>
              <a:t>31</a:t>
            </a:r>
            <a:r>
              <a:rPr kumimoji="1" lang="zh-CN" altLang="en-US" sz="3600" b="1">
                <a:solidFill>
                  <a:srgbClr val="00CC00"/>
                </a:solidFill>
                <a:latin typeface="华文楷体" pitchFamily="2" charset="-122"/>
                <a:ea typeface="华文楷体" pitchFamily="2" charset="-122"/>
              </a:rPr>
              <a:t>日）</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blinds(horizontal)">
                                      <p:cBhvr>
                                        <p:cTn id="7" dur="500"/>
                                        <p:tgtEl>
                                          <p:spTgt spid="22530"/>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22533"/>
                                        </p:tgtEl>
                                        <p:attrNameLst>
                                          <p:attrName>style.visibility</p:attrName>
                                        </p:attrNameLst>
                                      </p:cBhvr>
                                      <p:to>
                                        <p:strVal val="visible"/>
                                      </p:to>
                                    </p:set>
                                    <p:animEffect transition="in" filter="slide(fromBottom)">
                                      <p:cBhvr>
                                        <p:cTn id="12" dur="500"/>
                                        <p:tgtEl>
                                          <p:spTgt spid="22533"/>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22531">
                                            <p:txEl>
                                              <p:pRg st="0" end="0"/>
                                            </p:txEl>
                                          </p:spTgt>
                                        </p:tgtEl>
                                        <p:attrNameLst>
                                          <p:attrName>style.visibility</p:attrName>
                                        </p:attrNameLst>
                                      </p:cBhvr>
                                      <p:to>
                                        <p:strVal val="visible"/>
                                      </p:to>
                                    </p:set>
                                    <p:animEffect transition="in" filter="slide(fromBottom)">
                                      <p:cBhvr>
                                        <p:cTn id="17" dur="500"/>
                                        <p:tgtEl>
                                          <p:spTgt spid="22531">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22531">
                                            <p:txEl>
                                              <p:pRg st="1" end="1"/>
                                            </p:txEl>
                                          </p:spTgt>
                                        </p:tgtEl>
                                        <p:attrNameLst>
                                          <p:attrName>style.visibility</p:attrName>
                                        </p:attrNameLst>
                                      </p:cBhvr>
                                      <p:to>
                                        <p:strVal val="visible"/>
                                      </p:to>
                                    </p:set>
                                    <p:animEffect transition="in" filter="slide(fromBottom)">
                                      <p:cBhvr>
                                        <p:cTn id="22" dur="500"/>
                                        <p:tgtEl>
                                          <p:spTgt spid="22531">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22531">
                                            <p:txEl>
                                              <p:pRg st="2" end="2"/>
                                            </p:txEl>
                                          </p:spTgt>
                                        </p:tgtEl>
                                        <p:attrNameLst>
                                          <p:attrName>style.visibility</p:attrName>
                                        </p:attrNameLst>
                                      </p:cBhvr>
                                      <p:to>
                                        <p:strVal val="visible"/>
                                      </p:to>
                                    </p:set>
                                    <p:animEffect transition="in" filter="slide(fromBottom)">
                                      <p:cBhvr>
                                        <p:cTn id="27" dur="500"/>
                                        <p:tgtEl>
                                          <p:spTgt spid="22531">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22531">
                                            <p:txEl>
                                              <p:pRg st="3" end="3"/>
                                            </p:txEl>
                                          </p:spTgt>
                                        </p:tgtEl>
                                        <p:attrNameLst>
                                          <p:attrName>style.visibility</p:attrName>
                                        </p:attrNameLst>
                                      </p:cBhvr>
                                      <p:to>
                                        <p:strVal val="visible"/>
                                      </p:to>
                                    </p:set>
                                    <p:animEffect transition="in" filter="slide(fromBottom)">
                                      <p:cBhvr>
                                        <p:cTn id="32" dur="500"/>
                                        <p:tgtEl>
                                          <p:spTgt spid="22531">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22531">
                                            <p:txEl>
                                              <p:pRg st="4" end="4"/>
                                            </p:txEl>
                                          </p:spTgt>
                                        </p:tgtEl>
                                        <p:attrNameLst>
                                          <p:attrName>style.visibility</p:attrName>
                                        </p:attrNameLst>
                                      </p:cBhvr>
                                      <p:to>
                                        <p:strVal val="visible"/>
                                      </p:to>
                                    </p:set>
                                    <p:animEffect transition="in" filter="slide(fromBottom)">
                                      <p:cBhvr>
                                        <p:cTn id="37" dur="500"/>
                                        <p:tgtEl>
                                          <p:spTgt spid="22531">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2" presetClass="entr" presetSubtype="4" fill="hold" grpId="0" nodeType="clickEffect">
                                  <p:stCondLst>
                                    <p:cond delay="0"/>
                                  </p:stCondLst>
                                  <p:childTnLst>
                                    <p:set>
                                      <p:cBhvr>
                                        <p:cTn id="41" dur="1" fill="hold">
                                          <p:stCondLst>
                                            <p:cond delay="0"/>
                                          </p:stCondLst>
                                        </p:cTn>
                                        <p:tgtEl>
                                          <p:spTgt spid="22531">
                                            <p:txEl>
                                              <p:pRg st="5" end="5"/>
                                            </p:txEl>
                                          </p:spTgt>
                                        </p:tgtEl>
                                        <p:attrNameLst>
                                          <p:attrName>style.visibility</p:attrName>
                                        </p:attrNameLst>
                                      </p:cBhvr>
                                      <p:to>
                                        <p:strVal val="visible"/>
                                      </p:to>
                                    </p:set>
                                    <p:animEffect transition="in" filter="slide(fromBottom)">
                                      <p:cBhvr>
                                        <p:cTn id="42" dur="500"/>
                                        <p:tgtEl>
                                          <p:spTgt spid="22531">
                                            <p:txEl>
                                              <p:pRg st="5" end="5"/>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2" presetClass="entr" presetSubtype="4" fill="hold" grpId="0" nodeType="clickEffect">
                                  <p:stCondLst>
                                    <p:cond delay="0"/>
                                  </p:stCondLst>
                                  <p:childTnLst>
                                    <p:set>
                                      <p:cBhvr>
                                        <p:cTn id="46" dur="1" fill="hold">
                                          <p:stCondLst>
                                            <p:cond delay="0"/>
                                          </p:stCondLst>
                                        </p:cTn>
                                        <p:tgtEl>
                                          <p:spTgt spid="22531">
                                            <p:txEl>
                                              <p:pRg st="6" end="6"/>
                                            </p:txEl>
                                          </p:spTgt>
                                        </p:tgtEl>
                                        <p:attrNameLst>
                                          <p:attrName>style.visibility</p:attrName>
                                        </p:attrNameLst>
                                      </p:cBhvr>
                                      <p:to>
                                        <p:strVal val="visible"/>
                                      </p:to>
                                    </p:set>
                                    <p:animEffect transition="in" filter="slide(fromBottom)">
                                      <p:cBhvr>
                                        <p:cTn id="47" dur="500"/>
                                        <p:tgtEl>
                                          <p:spTgt spid="22531">
                                            <p:txEl>
                                              <p:pRg st="6" end="6"/>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2" presetClass="entr" presetSubtype="4" fill="hold" grpId="0" nodeType="clickEffect">
                                  <p:stCondLst>
                                    <p:cond delay="0"/>
                                  </p:stCondLst>
                                  <p:childTnLst>
                                    <p:set>
                                      <p:cBhvr>
                                        <p:cTn id="51" dur="1" fill="hold">
                                          <p:stCondLst>
                                            <p:cond delay="0"/>
                                          </p:stCondLst>
                                        </p:cTn>
                                        <p:tgtEl>
                                          <p:spTgt spid="22531">
                                            <p:txEl>
                                              <p:pRg st="7" end="7"/>
                                            </p:txEl>
                                          </p:spTgt>
                                        </p:tgtEl>
                                        <p:attrNameLst>
                                          <p:attrName>style.visibility</p:attrName>
                                        </p:attrNameLst>
                                      </p:cBhvr>
                                      <p:to>
                                        <p:strVal val="visible"/>
                                      </p:to>
                                    </p:set>
                                    <p:animEffect transition="in" filter="slide(fromBottom)">
                                      <p:cBhvr>
                                        <p:cTn id="52" dur="500"/>
                                        <p:tgtEl>
                                          <p:spTgt spid="22531">
                                            <p:txEl>
                                              <p:pRg st="7" end="7"/>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2" presetClass="entr" presetSubtype="4" fill="hold" grpId="0" nodeType="clickEffect">
                                  <p:stCondLst>
                                    <p:cond delay="0"/>
                                  </p:stCondLst>
                                  <p:childTnLst>
                                    <p:set>
                                      <p:cBhvr>
                                        <p:cTn id="56" dur="1" fill="hold">
                                          <p:stCondLst>
                                            <p:cond delay="0"/>
                                          </p:stCondLst>
                                        </p:cTn>
                                        <p:tgtEl>
                                          <p:spTgt spid="22531">
                                            <p:txEl>
                                              <p:pRg st="8" end="8"/>
                                            </p:txEl>
                                          </p:spTgt>
                                        </p:tgtEl>
                                        <p:attrNameLst>
                                          <p:attrName>style.visibility</p:attrName>
                                        </p:attrNameLst>
                                      </p:cBhvr>
                                      <p:to>
                                        <p:strVal val="visible"/>
                                      </p:to>
                                    </p:set>
                                    <p:animEffect transition="in" filter="slide(fromBottom)">
                                      <p:cBhvr>
                                        <p:cTn id="57" dur="500"/>
                                        <p:tgtEl>
                                          <p:spTgt spid="22531">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P spid="22531" grpId="0" build="p"/>
      <p:bldP spid="22533" grpId="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04800" y="260350"/>
            <a:ext cx="8534400" cy="5638800"/>
          </a:xfrm>
        </p:spPr>
        <p:txBody>
          <a:bodyPr/>
          <a:lstStyle/>
          <a:p>
            <a:pPr>
              <a:buFontTx/>
              <a:buNone/>
            </a:pPr>
            <a:r>
              <a:rPr lang="en-US" altLang="zh-CN" sz="4400" b="1">
                <a:solidFill>
                  <a:srgbClr val="6600CC"/>
                </a:solidFill>
              </a:rPr>
              <a:t>4</a:t>
            </a:r>
            <a:r>
              <a:rPr lang="zh-CN" altLang="en-US" sz="4400" b="1">
                <a:solidFill>
                  <a:srgbClr val="6600CC"/>
                </a:solidFill>
              </a:rPr>
              <a:t>、吸烟只会引起肺癌。 （          ）</a:t>
            </a:r>
          </a:p>
          <a:p>
            <a:pPr>
              <a:buFontTx/>
              <a:buNone/>
            </a:pPr>
            <a:r>
              <a:rPr lang="en-US" altLang="zh-CN" sz="4400" b="1">
                <a:solidFill>
                  <a:srgbClr val="6600CC"/>
                </a:solidFill>
              </a:rPr>
              <a:t>5</a:t>
            </a:r>
            <a:r>
              <a:rPr lang="zh-CN" altLang="en-US" sz="4400" b="1">
                <a:solidFill>
                  <a:srgbClr val="6600CC"/>
                </a:solidFill>
              </a:rPr>
              <a:t>、据统计，绝大多数吸烟者是在青少年时期开始吸烟的。  （          ）</a:t>
            </a:r>
          </a:p>
          <a:p>
            <a:pPr>
              <a:buFontTx/>
              <a:buNone/>
            </a:pPr>
            <a:r>
              <a:rPr lang="en-US" altLang="zh-CN" sz="4400" b="1">
                <a:solidFill>
                  <a:srgbClr val="6600CC"/>
                </a:solidFill>
              </a:rPr>
              <a:t>6</a:t>
            </a:r>
            <a:r>
              <a:rPr lang="zh-CN" altLang="en-US" sz="4400" b="1">
                <a:solidFill>
                  <a:srgbClr val="6600CC"/>
                </a:solidFill>
              </a:rPr>
              <a:t>、吸烟可以使人镇静。（          ）</a:t>
            </a:r>
          </a:p>
          <a:p>
            <a:pPr>
              <a:buFontTx/>
              <a:buNone/>
            </a:pPr>
            <a:r>
              <a:rPr lang="en-US" altLang="zh-CN" sz="4400" b="1">
                <a:solidFill>
                  <a:srgbClr val="6600CC"/>
                </a:solidFill>
              </a:rPr>
              <a:t>7</a:t>
            </a:r>
            <a:r>
              <a:rPr lang="zh-CN" altLang="en-US" sz="4400" b="1">
                <a:solidFill>
                  <a:srgbClr val="6600CC"/>
                </a:solidFill>
              </a:rPr>
              <a:t>、中国是世界上吸烟人数最多的国家。（          ）</a:t>
            </a:r>
          </a:p>
        </p:txBody>
      </p:sp>
      <p:sp>
        <p:nvSpPr>
          <p:cNvPr id="4101" name="Text Box 5"/>
          <p:cNvSpPr txBox="1">
            <a:spLocks noChangeArrowheads="1"/>
          </p:cNvSpPr>
          <p:nvPr/>
        </p:nvSpPr>
        <p:spPr bwMode="auto">
          <a:xfrm>
            <a:off x="1619250" y="836613"/>
            <a:ext cx="685800" cy="641350"/>
          </a:xfrm>
          <a:prstGeom prst="rect">
            <a:avLst/>
          </a:prstGeom>
          <a:noFill/>
          <a:ln w="9525">
            <a:noFill/>
            <a:miter lim="800000"/>
            <a:headEnd/>
            <a:tailEnd/>
          </a:ln>
          <a:effectLst/>
        </p:spPr>
        <p:txBody>
          <a:bodyPr>
            <a:spAutoFit/>
          </a:bodyPr>
          <a:lstStyle/>
          <a:p>
            <a:pPr eaLnBrk="1" hangingPunct="1">
              <a:spcBef>
                <a:spcPct val="50000"/>
              </a:spcBef>
            </a:pPr>
            <a:r>
              <a:rPr kumimoji="1" lang="zh-CN" altLang="en-US" sz="3600" b="1">
                <a:solidFill>
                  <a:srgbClr val="FF0066"/>
                </a:solidFill>
                <a:latin typeface="Times New Roman" pitchFamily="18" charset="0"/>
                <a:ea typeface="黑体" pitchFamily="2" charset="-122"/>
              </a:rPr>
              <a:t>错</a:t>
            </a:r>
          </a:p>
        </p:txBody>
      </p:sp>
      <p:sp>
        <p:nvSpPr>
          <p:cNvPr id="4102" name="Text Box 6"/>
          <p:cNvSpPr txBox="1">
            <a:spLocks noChangeArrowheads="1"/>
          </p:cNvSpPr>
          <p:nvPr/>
        </p:nvSpPr>
        <p:spPr bwMode="auto">
          <a:xfrm>
            <a:off x="1692275" y="4510088"/>
            <a:ext cx="685800" cy="641350"/>
          </a:xfrm>
          <a:prstGeom prst="rect">
            <a:avLst/>
          </a:prstGeom>
          <a:noFill/>
          <a:ln w="9525">
            <a:noFill/>
            <a:miter lim="800000"/>
            <a:headEnd/>
            <a:tailEnd/>
          </a:ln>
          <a:effectLst/>
        </p:spPr>
        <p:txBody>
          <a:bodyPr>
            <a:spAutoFit/>
          </a:bodyPr>
          <a:lstStyle/>
          <a:p>
            <a:pPr eaLnBrk="1" hangingPunct="1">
              <a:spcBef>
                <a:spcPct val="50000"/>
              </a:spcBef>
            </a:pPr>
            <a:r>
              <a:rPr kumimoji="1" lang="zh-CN" altLang="en-US" sz="3600" b="1">
                <a:solidFill>
                  <a:srgbClr val="FF0066"/>
                </a:solidFill>
                <a:latin typeface="Times New Roman" pitchFamily="18" charset="0"/>
                <a:ea typeface="黑体" pitchFamily="2" charset="-122"/>
              </a:rPr>
              <a:t>错</a:t>
            </a:r>
          </a:p>
        </p:txBody>
      </p:sp>
      <p:sp>
        <p:nvSpPr>
          <p:cNvPr id="4103" name="Text Box 7"/>
          <p:cNvSpPr txBox="1">
            <a:spLocks noChangeArrowheads="1"/>
          </p:cNvSpPr>
          <p:nvPr/>
        </p:nvSpPr>
        <p:spPr bwMode="auto">
          <a:xfrm>
            <a:off x="3276600" y="6021388"/>
            <a:ext cx="762000" cy="641350"/>
          </a:xfrm>
          <a:prstGeom prst="rect">
            <a:avLst/>
          </a:prstGeom>
          <a:noFill/>
          <a:ln w="9525">
            <a:noFill/>
            <a:miter lim="800000"/>
            <a:headEnd/>
            <a:tailEnd/>
          </a:ln>
          <a:effectLst/>
        </p:spPr>
        <p:txBody>
          <a:bodyPr>
            <a:spAutoFit/>
          </a:bodyPr>
          <a:lstStyle/>
          <a:p>
            <a:pPr eaLnBrk="1" hangingPunct="1">
              <a:spcBef>
                <a:spcPct val="50000"/>
              </a:spcBef>
            </a:pPr>
            <a:r>
              <a:rPr kumimoji="1" lang="zh-CN" altLang="en-US" sz="3600" b="1">
                <a:solidFill>
                  <a:srgbClr val="FF0066"/>
                </a:solidFill>
                <a:latin typeface="Times New Roman" pitchFamily="18" charset="0"/>
                <a:ea typeface="黑体" pitchFamily="2" charset="-122"/>
              </a:rPr>
              <a:t>对</a:t>
            </a:r>
          </a:p>
        </p:txBody>
      </p:sp>
      <p:sp>
        <p:nvSpPr>
          <p:cNvPr id="4104" name="Text Box 8"/>
          <p:cNvSpPr txBox="1">
            <a:spLocks noChangeArrowheads="1"/>
          </p:cNvSpPr>
          <p:nvPr/>
        </p:nvSpPr>
        <p:spPr bwMode="auto">
          <a:xfrm>
            <a:off x="1676400" y="2997200"/>
            <a:ext cx="762000" cy="641350"/>
          </a:xfrm>
          <a:prstGeom prst="rect">
            <a:avLst/>
          </a:prstGeom>
          <a:noFill/>
          <a:ln w="9525">
            <a:noFill/>
            <a:miter lim="800000"/>
            <a:headEnd/>
            <a:tailEnd/>
          </a:ln>
          <a:effectLst/>
        </p:spPr>
        <p:txBody>
          <a:bodyPr>
            <a:spAutoFit/>
          </a:bodyPr>
          <a:lstStyle/>
          <a:p>
            <a:pPr eaLnBrk="1" hangingPunct="1">
              <a:spcBef>
                <a:spcPct val="50000"/>
              </a:spcBef>
            </a:pPr>
            <a:r>
              <a:rPr kumimoji="1" lang="zh-CN" altLang="en-US" sz="3600" b="1">
                <a:solidFill>
                  <a:srgbClr val="FF0066"/>
                </a:solidFill>
                <a:latin typeface="Times New Roman" pitchFamily="18" charset="0"/>
                <a:ea typeface="黑体" pitchFamily="2" charset="-122"/>
              </a:rPr>
              <a:t>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barn(outVertical)">
                                      <p:cBhvr>
                                        <p:cTn id="7" dur="500"/>
                                        <p:tgtEl>
                                          <p:spTgt spid="4099"/>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4101"/>
                                        </p:tgtEl>
                                        <p:attrNameLst>
                                          <p:attrName>style.visibility</p:attrName>
                                        </p:attrNameLst>
                                      </p:cBhvr>
                                      <p:to>
                                        <p:strVal val="visible"/>
                                      </p:to>
                                    </p:set>
                                    <p:animEffect transition="in" filter="slide(fromLeft)">
                                      <p:cBhvr>
                                        <p:cTn id="12" dur="500"/>
                                        <p:tgtEl>
                                          <p:spTgt spid="4101"/>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4104"/>
                                        </p:tgtEl>
                                        <p:attrNameLst>
                                          <p:attrName>style.visibility</p:attrName>
                                        </p:attrNameLst>
                                      </p:cBhvr>
                                      <p:to>
                                        <p:strVal val="visible"/>
                                      </p:to>
                                    </p:set>
                                    <p:animEffect transition="in" filter="slide(fromLeft)">
                                      <p:cBhvr>
                                        <p:cTn id="17" dur="500"/>
                                        <p:tgtEl>
                                          <p:spTgt spid="4104"/>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4102"/>
                                        </p:tgtEl>
                                        <p:attrNameLst>
                                          <p:attrName>style.visibility</p:attrName>
                                        </p:attrNameLst>
                                      </p:cBhvr>
                                      <p:to>
                                        <p:strVal val="visible"/>
                                      </p:to>
                                    </p:set>
                                    <p:animEffect transition="in" filter="slide(fromLeft)">
                                      <p:cBhvr>
                                        <p:cTn id="22" dur="500"/>
                                        <p:tgtEl>
                                          <p:spTgt spid="4102"/>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8" fill="hold" grpId="0" nodeType="clickEffect">
                                  <p:stCondLst>
                                    <p:cond delay="0"/>
                                  </p:stCondLst>
                                  <p:childTnLst>
                                    <p:set>
                                      <p:cBhvr>
                                        <p:cTn id="26" dur="1" fill="hold">
                                          <p:stCondLst>
                                            <p:cond delay="0"/>
                                          </p:stCondLst>
                                        </p:cTn>
                                        <p:tgtEl>
                                          <p:spTgt spid="4103"/>
                                        </p:tgtEl>
                                        <p:attrNameLst>
                                          <p:attrName>style.visibility</p:attrName>
                                        </p:attrNameLst>
                                      </p:cBhvr>
                                      <p:to>
                                        <p:strVal val="visible"/>
                                      </p:to>
                                    </p:set>
                                    <p:animEffect transition="in" filter="slide(fromLeft)">
                                      <p:cBhvr>
                                        <p:cTn id="27" dur="500"/>
                                        <p:tgtEl>
                                          <p:spTgt spid="4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autoUpdateAnimBg="0"/>
      <p:bldP spid="4101" grpId="0" autoUpdateAnimBg="0"/>
      <p:bldP spid="4102" grpId="0" autoUpdateAnimBg="0"/>
      <p:bldP spid="4103" grpId="0" autoUpdateAnimBg="0"/>
      <p:bldP spid="4104"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457200" y="692150"/>
            <a:ext cx="8229600" cy="5486400"/>
          </a:xfrm>
        </p:spPr>
        <p:txBody>
          <a:bodyPr/>
          <a:lstStyle/>
          <a:p>
            <a:pPr algn="l"/>
            <a:r>
              <a:rPr lang="en-US" altLang="zh-CN"/>
              <a:t>    </a:t>
            </a:r>
            <a:r>
              <a:rPr lang="en-US" altLang="zh-CN" sz="4800" b="1">
                <a:solidFill>
                  <a:srgbClr val="6600CC"/>
                </a:solidFill>
              </a:rPr>
              <a:t>8</a:t>
            </a:r>
            <a:r>
              <a:rPr lang="zh-CN" altLang="en-US" sz="4800" b="1">
                <a:solidFill>
                  <a:srgbClr val="6600CC"/>
                </a:solidFill>
              </a:rPr>
              <a:t>、尼古丁和焦油含量低的香烟不会损害健康。（          ）</a:t>
            </a:r>
          </a:p>
          <a:p>
            <a:pPr algn="l"/>
            <a:r>
              <a:rPr lang="zh-CN" altLang="en-US" sz="4800" b="1">
                <a:solidFill>
                  <a:srgbClr val="6600CC"/>
                </a:solidFill>
              </a:rPr>
              <a:t>  </a:t>
            </a:r>
            <a:r>
              <a:rPr lang="en-US" altLang="zh-CN" sz="4800" b="1">
                <a:solidFill>
                  <a:srgbClr val="6600CC"/>
                </a:solidFill>
              </a:rPr>
              <a:t>9</a:t>
            </a:r>
            <a:r>
              <a:rPr lang="zh-CN" altLang="en-US" sz="4800" b="1">
                <a:solidFill>
                  <a:srgbClr val="6600CC"/>
                </a:solidFill>
              </a:rPr>
              <a:t>、吸烟对身体的影响在许多年后才会显示出来。（           ）</a:t>
            </a:r>
          </a:p>
          <a:p>
            <a:pPr algn="l"/>
            <a:r>
              <a:rPr lang="zh-CN" altLang="en-US" sz="4800" b="1">
                <a:solidFill>
                  <a:srgbClr val="6600CC"/>
                </a:solidFill>
              </a:rPr>
              <a:t>  </a:t>
            </a:r>
            <a:r>
              <a:rPr lang="en-US" altLang="zh-CN" sz="4800" b="1">
                <a:solidFill>
                  <a:srgbClr val="6600CC"/>
                </a:solidFill>
              </a:rPr>
              <a:t>10</a:t>
            </a:r>
            <a:r>
              <a:rPr lang="zh-CN" altLang="en-US" sz="4800" b="1">
                <a:solidFill>
                  <a:srgbClr val="6600CC"/>
                </a:solidFill>
              </a:rPr>
              <a:t>、被动吸烟也会对健康有很大危害。（          ）</a:t>
            </a:r>
          </a:p>
        </p:txBody>
      </p:sp>
      <p:sp>
        <p:nvSpPr>
          <p:cNvPr id="5125" name="Text Box 5"/>
          <p:cNvSpPr txBox="1">
            <a:spLocks noChangeArrowheads="1"/>
          </p:cNvSpPr>
          <p:nvPr/>
        </p:nvSpPr>
        <p:spPr bwMode="auto">
          <a:xfrm>
            <a:off x="4356100" y="5084763"/>
            <a:ext cx="762000" cy="641350"/>
          </a:xfrm>
          <a:prstGeom prst="rect">
            <a:avLst/>
          </a:prstGeom>
          <a:noFill/>
          <a:ln w="9525">
            <a:noFill/>
            <a:miter lim="800000"/>
            <a:headEnd/>
            <a:tailEnd/>
          </a:ln>
          <a:effectLst/>
        </p:spPr>
        <p:txBody>
          <a:bodyPr>
            <a:spAutoFit/>
          </a:bodyPr>
          <a:lstStyle/>
          <a:p>
            <a:pPr eaLnBrk="1" hangingPunct="1">
              <a:spcBef>
                <a:spcPct val="50000"/>
              </a:spcBef>
            </a:pPr>
            <a:r>
              <a:rPr kumimoji="1" lang="zh-CN" altLang="en-US" sz="3600" b="1">
                <a:solidFill>
                  <a:srgbClr val="FF0066"/>
                </a:solidFill>
                <a:latin typeface="Times New Roman" pitchFamily="18" charset="0"/>
                <a:ea typeface="黑体" pitchFamily="2" charset="-122"/>
              </a:rPr>
              <a:t>对</a:t>
            </a:r>
          </a:p>
        </p:txBody>
      </p:sp>
      <p:sp>
        <p:nvSpPr>
          <p:cNvPr id="5126" name="Text Box 6"/>
          <p:cNvSpPr txBox="1">
            <a:spLocks noChangeArrowheads="1"/>
          </p:cNvSpPr>
          <p:nvPr/>
        </p:nvSpPr>
        <p:spPr bwMode="auto">
          <a:xfrm>
            <a:off x="2124075" y="3573463"/>
            <a:ext cx="685800" cy="641350"/>
          </a:xfrm>
          <a:prstGeom prst="rect">
            <a:avLst/>
          </a:prstGeom>
          <a:noFill/>
          <a:ln w="9525">
            <a:noFill/>
            <a:miter lim="800000"/>
            <a:headEnd/>
            <a:tailEnd/>
          </a:ln>
          <a:effectLst/>
        </p:spPr>
        <p:txBody>
          <a:bodyPr>
            <a:spAutoFit/>
          </a:bodyPr>
          <a:lstStyle/>
          <a:p>
            <a:pPr eaLnBrk="1" hangingPunct="1">
              <a:spcBef>
                <a:spcPct val="50000"/>
              </a:spcBef>
            </a:pPr>
            <a:r>
              <a:rPr kumimoji="1" lang="zh-CN" altLang="en-US" sz="3600" b="1">
                <a:solidFill>
                  <a:srgbClr val="FF0066"/>
                </a:solidFill>
                <a:latin typeface="Times New Roman" pitchFamily="18" charset="0"/>
                <a:ea typeface="黑体" pitchFamily="2" charset="-122"/>
              </a:rPr>
              <a:t>错</a:t>
            </a:r>
          </a:p>
        </p:txBody>
      </p:sp>
      <p:sp>
        <p:nvSpPr>
          <p:cNvPr id="5127" name="Text Box 7"/>
          <p:cNvSpPr txBox="1">
            <a:spLocks noChangeArrowheads="1"/>
          </p:cNvSpPr>
          <p:nvPr/>
        </p:nvSpPr>
        <p:spPr bwMode="auto">
          <a:xfrm>
            <a:off x="6516688" y="1484313"/>
            <a:ext cx="685800" cy="641350"/>
          </a:xfrm>
          <a:prstGeom prst="rect">
            <a:avLst/>
          </a:prstGeom>
          <a:noFill/>
          <a:ln w="9525">
            <a:noFill/>
            <a:miter lim="800000"/>
            <a:headEnd/>
            <a:tailEnd/>
          </a:ln>
          <a:effectLst/>
        </p:spPr>
        <p:txBody>
          <a:bodyPr>
            <a:spAutoFit/>
          </a:bodyPr>
          <a:lstStyle/>
          <a:p>
            <a:pPr eaLnBrk="1" hangingPunct="1">
              <a:spcBef>
                <a:spcPct val="50000"/>
              </a:spcBef>
            </a:pPr>
            <a:r>
              <a:rPr kumimoji="1" lang="zh-CN" altLang="en-US" sz="3600" b="1">
                <a:solidFill>
                  <a:srgbClr val="FF0066"/>
                </a:solidFill>
                <a:latin typeface="Times New Roman" pitchFamily="18" charset="0"/>
                <a:ea typeface="黑体" pitchFamily="2" charset="-122"/>
              </a:rPr>
              <a:t>错</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42" fill="hold" grpId="0" nodeType="click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barn(outHorizontal)">
                                      <p:cBhvr>
                                        <p:cTn id="7" dur="500"/>
                                        <p:tgtEl>
                                          <p:spTgt spid="5123"/>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5127"/>
                                        </p:tgtEl>
                                        <p:attrNameLst>
                                          <p:attrName>style.visibility</p:attrName>
                                        </p:attrNameLst>
                                      </p:cBhvr>
                                      <p:to>
                                        <p:strVal val="visible"/>
                                      </p:to>
                                    </p:set>
                                    <p:animEffect transition="in" filter="slide(fromLeft)">
                                      <p:cBhvr>
                                        <p:cTn id="12" dur="500"/>
                                        <p:tgtEl>
                                          <p:spTgt spid="5127"/>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5126"/>
                                        </p:tgtEl>
                                        <p:attrNameLst>
                                          <p:attrName>style.visibility</p:attrName>
                                        </p:attrNameLst>
                                      </p:cBhvr>
                                      <p:to>
                                        <p:strVal val="visible"/>
                                      </p:to>
                                    </p:set>
                                    <p:animEffect transition="in" filter="slide(fromLeft)">
                                      <p:cBhvr>
                                        <p:cTn id="17" dur="500"/>
                                        <p:tgtEl>
                                          <p:spTgt spid="5126"/>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5125"/>
                                        </p:tgtEl>
                                        <p:attrNameLst>
                                          <p:attrName>style.visibility</p:attrName>
                                        </p:attrNameLst>
                                      </p:cBhvr>
                                      <p:to>
                                        <p:strVal val="visible"/>
                                      </p:to>
                                    </p:set>
                                    <p:animEffect transition="in" filter="slide(fromLeft)">
                                      <p:cBhvr>
                                        <p:cTn id="22" dur="500"/>
                                        <p:tgtEl>
                                          <p:spTgt spid="5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autoUpdateAnimBg="0"/>
      <p:bldP spid="5125" grpId="0" autoUpdateAnimBg="0"/>
      <p:bldP spid="5126" grpId="0" autoUpdateAnimBg="0"/>
      <p:bldP spid="5127"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7" name="WordArt 5" descr="纸袋"/>
          <p:cNvSpPr>
            <a:spLocks noChangeArrowheads="1" noChangeShapeType="1" noTextEdit="1"/>
          </p:cNvSpPr>
          <p:nvPr/>
        </p:nvSpPr>
        <p:spPr bwMode="auto">
          <a:xfrm>
            <a:off x="827088" y="2565400"/>
            <a:ext cx="7543800" cy="1289050"/>
          </a:xfrm>
          <a:prstGeom prst="rect">
            <a:avLst/>
          </a:prstGeom>
        </p:spPr>
        <p:txBody>
          <a:bodyPr wrap="none" fromWordArt="1">
            <a:prstTxWarp prst="textPlain">
              <a:avLst>
                <a:gd name="adj" fmla="val 50000"/>
              </a:avLst>
            </a:prstTxWarp>
          </a:bodyPr>
          <a:lstStyle/>
          <a:p>
            <a:pPr algn="ctr"/>
            <a:r>
              <a:rPr lang="zh-CN" altLang="en-US" sz="6600" kern="10">
                <a:ln w="9525">
                  <a:solidFill>
                    <a:srgbClr val="008000"/>
                  </a:solidFill>
                  <a:round/>
                  <a:headEnd/>
                  <a:tailEnd/>
                </a:ln>
                <a:blipFill dpi="0" rotWithShape="0">
                  <a:blip r:embed="rId2"/>
                  <a:srcRect/>
                  <a:tile tx="0" ty="0" sx="100000" sy="100000" flip="none" algn="tl"/>
                </a:blipFill>
                <a:effectLst>
                  <a:outerShdw dist="563972" dir="14049741" sx="125000" sy="125000" algn="tl" rotWithShape="0">
                    <a:srgbClr val="C7DFD3">
                      <a:alpha val="80000"/>
                    </a:srgbClr>
                  </a:outerShdw>
                </a:effectLst>
                <a:latin typeface="宋体"/>
                <a:ea typeface="宋体"/>
              </a:rPr>
              <a:t>怎样拒绝第一支烟？</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437"/>
                                        </p:tgtEl>
                                        <p:attrNameLst>
                                          <p:attrName>style.visibility</p:attrName>
                                        </p:attrNameLst>
                                      </p:cBhvr>
                                      <p:to>
                                        <p:strVal val="visible"/>
                                      </p:to>
                                    </p:set>
                                    <p:anim calcmode="lin" valueType="num">
                                      <p:cBhvr additive="base">
                                        <p:cTn id="7" dur="500" fill="hold"/>
                                        <p:tgtEl>
                                          <p:spTgt spid="18437"/>
                                        </p:tgtEl>
                                        <p:attrNameLst>
                                          <p:attrName>ppt_x</p:attrName>
                                        </p:attrNameLst>
                                      </p:cBhvr>
                                      <p:tavLst>
                                        <p:tav tm="0">
                                          <p:val>
                                            <p:strVal val="#ppt_x"/>
                                          </p:val>
                                        </p:tav>
                                        <p:tav tm="100000">
                                          <p:val>
                                            <p:strVal val="#ppt_x"/>
                                          </p:val>
                                        </p:tav>
                                      </p:tavLst>
                                    </p:anim>
                                    <p:anim calcmode="lin" valueType="num">
                                      <p:cBhvr additive="base">
                                        <p:cTn id="8" dur="500" fill="hold"/>
                                        <p:tgtEl>
                                          <p:spTgt spid="184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5" name="Rectangle 5"/>
          <p:cNvSpPr>
            <a:spLocks noGrp="1" noChangeArrowheads="1"/>
          </p:cNvSpPr>
          <p:nvPr>
            <p:ph type="title"/>
          </p:nvPr>
        </p:nvSpPr>
        <p:spPr>
          <a:xfrm>
            <a:off x="7885113" y="2492375"/>
            <a:ext cx="792162" cy="2592388"/>
          </a:xfrm>
          <a:noFill/>
          <a:ln w="57150" cmpd="thickThin">
            <a:pattFill prst="sphere">
              <a:fgClr>
                <a:srgbClr val="FF99FF"/>
              </a:fgClr>
              <a:bgClr>
                <a:srgbClr val="FFFFFF"/>
              </a:bgClr>
            </a:pattFill>
          </a:ln>
        </p:spPr>
        <p:txBody>
          <a:bodyPr/>
          <a:lstStyle/>
          <a:p>
            <a:r>
              <a:rPr lang="zh-CN" altLang="en-US" sz="4000" b="1">
                <a:solidFill>
                  <a:srgbClr val="FF99FF"/>
                </a:solidFill>
                <a:ea typeface="黑体" pitchFamily="2" charset="-122"/>
                <a:hlinkClick r:id="rId2" action="ppaction://hlinkfile"/>
              </a:rPr>
              <a:t>烟的启示</a:t>
            </a:r>
          </a:p>
        </p:txBody>
      </p:sp>
      <p:pic>
        <p:nvPicPr>
          <p:cNvPr id="20484" name="Picture 4" descr="0230110"/>
          <p:cNvPicPr>
            <a:picLocks noChangeAspect="1" noChangeArrowheads="1"/>
          </p:cNvPicPr>
          <p:nvPr>
            <p:ph idx="1"/>
          </p:nvPr>
        </p:nvPicPr>
        <p:blipFill>
          <a:blip r:embed="rId3"/>
          <a:srcRect/>
          <a:stretch>
            <a:fillRect/>
          </a:stretch>
        </p:blipFill>
        <p:spPr>
          <a:xfrm>
            <a:off x="71438" y="41275"/>
            <a:ext cx="7740650" cy="6843713"/>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0485"/>
                                        </p:tgtEl>
                                        <p:attrNameLst>
                                          <p:attrName>style.visibility</p:attrName>
                                        </p:attrNameLst>
                                      </p:cBhvr>
                                      <p:to>
                                        <p:strVal val="visible"/>
                                      </p:to>
                                    </p:set>
                                    <p:animEffect transition="in" filter="blinds(horizontal)">
                                      <p:cBhvr>
                                        <p:cTn id="7" dur="500"/>
                                        <p:tgtEl>
                                          <p:spTgt spid="20485"/>
                                        </p:tgtEl>
                                      </p:cBhvr>
                                    </p:animEffect>
                                  </p:childTnLst>
                                </p:cTn>
                              </p:par>
                            </p:childTnLst>
                          </p:cTn>
                        </p:par>
                      </p:childTnLst>
                    </p:cTn>
                  </p:par>
                  <p:par>
                    <p:cTn id="8" fill="hold">
                      <p:stCondLst>
                        <p:cond delay="indefinite"/>
                      </p:stCondLst>
                      <p:childTnLst>
                        <p:par>
                          <p:cTn id="9" fill="hold">
                            <p:stCondLst>
                              <p:cond delay="0"/>
                            </p:stCondLst>
                            <p:childTnLst>
                              <p:par>
                                <p:cTn id="10" presetID="58" presetClass="entr" presetSubtype="0" accel="100000" fill="hold" nodeType="clickEffect">
                                  <p:stCondLst>
                                    <p:cond delay="0"/>
                                  </p:stCondLst>
                                  <p:childTnLst>
                                    <p:set>
                                      <p:cBhvr>
                                        <p:cTn id="11" dur="1" fill="hold">
                                          <p:stCondLst>
                                            <p:cond delay="0"/>
                                          </p:stCondLst>
                                        </p:cTn>
                                        <p:tgtEl>
                                          <p:spTgt spid="20484"/>
                                        </p:tgtEl>
                                        <p:attrNameLst>
                                          <p:attrName>style.visibility</p:attrName>
                                        </p:attrNameLst>
                                      </p:cBhvr>
                                      <p:to>
                                        <p:strVal val="visible"/>
                                      </p:to>
                                    </p:set>
                                    <p:anim calcmode="lin" valueType="num">
                                      <p:cBhvr>
                                        <p:cTn id="12" dur="500" fill="hold"/>
                                        <p:tgtEl>
                                          <p:spTgt spid="20484"/>
                                        </p:tgtEl>
                                        <p:attrNameLst>
                                          <p:attrName>ppt_w</p:attrName>
                                        </p:attrNameLst>
                                      </p:cBhvr>
                                      <p:tavLst>
                                        <p:tav tm="0">
                                          <p:val>
                                            <p:strVal val="#ppt_w*2.5"/>
                                          </p:val>
                                        </p:tav>
                                        <p:tav tm="100000">
                                          <p:val>
                                            <p:strVal val="#ppt_w"/>
                                          </p:val>
                                        </p:tav>
                                      </p:tavLst>
                                    </p:anim>
                                    <p:anim calcmode="lin" valueType="num">
                                      <p:cBhvr>
                                        <p:cTn id="13" dur="500" fill="hold"/>
                                        <p:tgtEl>
                                          <p:spTgt spid="20484"/>
                                        </p:tgtEl>
                                        <p:attrNameLst>
                                          <p:attrName>ppt_h</p:attrName>
                                        </p:attrNameLst>
                                      </p:cBhvr>
                                      <p:tavLst>
                                        <p:tav tm="0">
                                          <p:val>
                                            <p:strVal val="#ppt_h*0.01"/>
                                          </p:val>
                                        </p:tav>
                                        <p:tav tm="100000">
                                          <p:val>
                                            <p:strVal val="#ppt_h"/>
                                          </p:val>
                                        </p:tav>
                                      </p:tavLst>
                                    </p:anim>
                                    <p:anim calcmode="lin" valueType="num">
                                      <p:cBhvr>
                                        <p:cTn id="14" dur="500" fill="hold"/>
                                        <p:tgtEl>
                                          <p:spTgt spid="20484"/>
                                        </p:tgtEl>
                                        <p:attrNameLst>
                                          <p:attrName>ppt_x</p:attrName>
                                        </p:attrNameLst>
                                      </p:cBhvr>
                                      <p:tavLst>
                                        <p:tav tm="0">
                                          <p:val>
                                            <p:strVal val="#ppt_x"/>
                                          </p:val>
                                        </p:tav>
                                        <p:tav tm="100000">
                                          <p:val>
                                            <p:strVal val="#ppt_x"/>
                                          </p:val>
                                        </p:tav>
                                      </p:tavLst>
                                    </p:anim>
                                    <p:anim calcmode="lin" valueType="num">
                                      <p:cBhvr>
                                        <p:cTn id="15" dur="500" fill="hold"/>
                                        <p:tgtEl>
                                          <p:spTgt spid="20484"/>
                                        </p:tgtEl>
                                        <p:attrNameLst>
                                          <p:attrName>ppt_y</p:attrName>
                                        </p:attrNameLst>
                                      </p:cBhvr>
                                      <p:tavLst>
                                        <p:tav tm="0">
                                          <p:val>
                                            <p:strVal val="#ppt_h+1"/>
                                          </p:val>
                                        </p:tav>
                                        <p:tav tm="100000">
                                          <p:val>
                                            <p:strVal val="#ppt_y"/>
                                          </p:val>
                                        </p:tav>
                                      </p:tavLst>
                                    </p:anim>
                                    <p:animEffect transition="in" filter="fade">
                                      <p:cBhvr>
                                        <p:cTn id="16" dur="500"/>
                                        <p:tgtEl>
                                          <p:spTgt spid="204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979613" y="-171450"/>
            <a:ext cx="3236912" cy="1252538"/>
          </a:xfrm>
        </p:spPr>
        <p:txBody>
          <a:bodyPr/>
          <a:lstStyle/>
          <a:p>
            <a:r>
              <a:rPr lang="zh-CN" altLang="en-US" sz="4800" b="1">
                <a:solidFill>
                  <a:srgbClr val="FF5050"/>
                </a:solidFill>
              </a:rPr>
              <a:t>课后调查</a:t>
            </a:r>
          </a:p>
        </p:txBody>
      </p:sp>
      <p:sp>
        <p:nvSpPr>
          <p:cNvPr id="19459" name="Rectangle 3"/>
          <p:cNvSpPr>
            <a:spLocks noGrp="1" noChangeArrowheads="1"/>
          </p:cNvSpPr>
          <p:nvPr>
            <p:ph type="body" idx="1"/>
          </p:nvPr>
        </p:nvSpPr>
        <p:spPr>
          <a:xfrm>
            <a:off x="1042988" y="1341438"/>
            <a:ext cx="7267575" cy="3411537"/>
          </a:xfrm>
        </p:spPr>
        <p:txBody>
          <a:bodyPr/>
          <a:lstStyle/>
          <a:p>
            <a:pPr>
              <a:buFontTx/>
              <a:buNone/>
            </a:pPr>
            <a:r>
              <a:rPr lang="en-US" altLang="zh-CN" sz="3600" b="1">
                <a:solidFill>
                  <a:srgbClr val="6600CC"/>
                </a:solidFill>
              </a:rPr>
              <a:t>           </a:t>
            </a:r>
            <a:r>
              <a:rPr lang="zh-CN" altLang="en-US" sz="3600" b="1">
                <a:solidFill>
                  <a:srgbClr val="6600CC"/>
                </a:solidFill>
              </a:rPr>
              <a:t>以小组为单位做一次采访，一周后上交调查报告。</a:t>
            </a:r>
          </a:p>
          <a:p>
            <a:pPr>
              <a:buFontTx/>
              <a:buNone/>
            </a:pPr>
            <a:r>
              <a:rPr lang="zh-CN" altLang="en-US" sz="3600" b="1">
                <a:solidFill>
                  <a:srgbClr val="6600CC"/>
                </a:solidFill>
              </a:rPr>
              <a:t>   </a:t>
            </a:r>
            <a:r>
              <a:rPr lang="zh-CN" altLang="en-US" sz="3600" b="1">
                <a:solidFill>
                  <a:srgbClr val="9900FF"/>
                </a:solidFill>
              </a:rPr>
              <a:t>内容：</a:t>
            </a:r>
          </a:p>
          <a:p>
            <a:r>
              <a:rPr lang="zh-CN" altLang="en-US" sz="3600" b="1">
                <a:solidFill>
                  <a:srgbClr val="6600CC"/>
                </a:solidFill>
              </a:rPr>
              <a:t>采访一个吸烟者：在什么年龄、是什么原因开始吸烟？</a:t>
            </a:r>
          </a:p>
          <a:p>
            <a:r>
              <a:rPr lang="zh-CN" altLang="en-US" sz="3600" b="1">
                <a:solidFill>
                  <a:srgbClr val="6600CC"/>
                </a:solidFill>
              </a:rPr>
              <a:t>采访一个已戒烟者：在什么年龄、是什么原因促成你戒烟的？</a:t>
            </a:r>
          </a:p>
          <a:p>
            <a:endParaRPr lang="en-US" altLang="zh-CN" sz="3600" b="1">
              <a:solidFill>
                <a:srgbClr val="6600CC"/>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6" name="Picture 6" descr="01300000029584124369956708653"/>
          <p:cNvPicPr>
            <a:picLocks noChangeAspect="1" noChangeArrowheads="1"/>
          </p:cNvPicPr>
          <p:nvPr/>
        </p:nvPicPr>
        <p:blipFill>
          <a:blip r:embed="rId2"/>
          <a:srcRect/>
          <a:stretch>
            <a:fillRect/>
          </a:stretch>
        </p:blipFill>
        <p:spPr bwMode="auto">
          <a:xfrm>
            <a:off x="6300788" y="4437063"/>
            <a:ext cx="1905000" cy="1885950"/>
          </a:xfrm>
          <a:prstGeom prst="rect">
            <a:avLst/>
          </a:prstGeom>
          <a:noFill/>
        </p:spPr>
      </p:pic>
      <p:pic>
        <p:nvPicPr>
          <p:cNvPr id="76808" name="Picture 8" descr="3366892_132421021381_2"/>
          <p:cNvPicPr>
            <a:picLocks noChangeAspect="1" noChangeArrowheads="1"/>
          </p:cNvPicPr>
          <p:nvPr/>
        </p:nvPicPr>
        <p:blipFill>
          <a:blip r:embed="rId3"/>
          <a:srcRect/>
          <a:stretch>
            <a:fillRect/>
          </a:stretch>
        </p:blipFill>
        <p:spPr bwMode="auto">
          <a:xfrm>
            <a:off x="0" y="0"/>
            <a:ext cx="9083675" cy="6669088"/>
          </a:xfrm>
          <a:prstGeom prst="rect">
            <a:avLst/>
          </a:prstGeom>
          <a:noFill/>
        </p:spPr>
      </p:pic>
      <p:sp>
        <p:nvSpPr>
          <p:cNvPr id="76809" name="WordArt 9"/>
          <p:cNvSpPr>
            <a:spLocks noChangeArrowheads="1" noChangeShapeType="1" noTextEdit="1"/>
          </p:cNvSpPr>
          <p:nvPr/>
        </p:nvSpPr>
        <p:spPr bwMode="auto">
          <a:xfrm>
            <a:off x="2555875" y="3068638"/>
            <a:ext cx="4203700" cy="2500312"/>
          </a:xfrm>
          <a:prstGeom prst="rect">
            <a:avLst/>
          </a:prstGeom>
        </p:spPr>
        <p:txBody>
          <a:bodyPr wrap="none" fromWordArt="1">
            <a:prstTxWarp prst="textTriangle">
              <a:avLst>
                <a:gd name="adj" fmla="val 50000"/>
              </a:avLst>
            </a:prstTxWarp>
            <a:scene3d>
              <a:camera prst="legacyObliqueTopLeft"/>
              <a:lightRig rig="legacyNormal3" dir="r"/>
            </a:scene3d>
            <a:sp3d extrusionH="201600" prstMaterial="legacyMatte">
              <a:extrusionClr>
                <a:srgbClr val="0066CC"/>
              </a:extrusionClr>
            </a:sp3d>
          </a:bodyPr>
          <a:lstStyle/>
          <a:p>
            <a:pPr algn="ctr"/>
            <a:r>
              <a:rPr lang="en-US" altLang="zh-CN" sz="4000" b="1" kern="10">
                <a:ln w="9525">
                  <a:round/>
                  <a:headEnd/>
                  <a:tailEnd/>
                </a:ln>
                <a:gradFill rotWithShape="0">
                  <a:gsLst>
                    <a:gs pos="0">
                      <a:srgbClr val="FFFFCC"/>
                    </a:gs>
                    <a:gs pos="100000">
                      <a:srgbClr val="FF9999"/>
                    </a:gs>
                  </a:gsLst>
                  <a:lin ang="5400000" scaled="1"/>
                </a:gradFill>
                <a:latin typeface="仿宋_GB2312"/>
                <a:ea typeface="仿宋_GB2312"/>
              </a:rPr>
              <a:t>Thank You !</a:t>
            </a:r>
            <a:endParaRPr lang="zh-CN" altLang="en-US" sz="4000" b="1" kern="10">
              <a:ln w="9525">
                <a:round/>
                <a:headEnd/>
                <a:tailEnd/>
              </a:ln>
              <a:gradFill rotWithShape="0">
                <a:gsLst>
                  <a:gs pos="0">
                    <a:srgbClr val="FFFFCC"/>
                  </a:gs>
                  <a:gs pos="100000">
                    <a:srgbClr val="FF9999"/>
                  </a:gs>
                </a:gsLst>
                <a:lin ang="5400000" scaled="1"/>
              </a:gradFill>
              <a:latin typeface="仿宋_GB2312"/>
              <a:ea typeface="仿宋_GB231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5" name="Rectangle 3"/>
          <p:cNvSpPr>
            <a:spLocks noGrp="1" noChangeArrowheads="1"/>
          </p:cNvSpPr>
          <p:nvPr>
            <p:ph type="body" idx="1"/>
          </p:nvPr>
        </p:nvSpPr>
        <p:spPr>
          <a:xfrm>
            <a:off x="203200" y="577850"/>
            <a:ext cx="8456613" cy="4681538"/>
          </a:xfrm>
        </p:spPr>
        <p:txBody>
          <a:bodyPr/>
          <a:lstStyle/>
          <a:p>
            <a:pPr>
              <a:lnSpc>
                <a:spcPct val="80000"/>
              </a:lnSpc>
            </a:pPr>
            <a:r>
              <a:rPr lang="en-US" altLang="zh-CN" sz="2800" b="1">
                <a:solidFill>
                  <a:srgbClr val="FF5050"/>
                </a:solidFill>
                <a:latin typeface="华文楷体" pitchFamily="2" charset="-122"/>
                <a:ea typeface="华文楷体" pitchFamily="2" charset="-122"/>
              </a:rPr>
              <a:t>2006</a:t>
            </a:r>
            <a:r>
              <a:rPr lang="zh-CN" altLang="en-US" sz="2800" b="1">
                <a:solidFill>
                  <a:srgbClr val="FF5050"/>
                </a:solidFill>
                <a:latin typeface="华文楷体" pitchFamily="2" charset="-122"/>
                <a:ea typeface="华文楷体" pitchFamily="2" charset="-122"/>
              </a:rPr>
              <a:t>：烟草吞噬生命</a:t>
            </a:r>
          </a:p>
          <a:p>
            <a:pPr>
              <a:lnSpc>
                <a:spcPct val="80000"/>
              </a:lnSpc>
            </a:pPr>
            <a:r>
              <a:rPr lang="en-US" altLang="zh-CN" sz="2800" b="1">
                <a:solidFill>
                  <a:srgbClr val="FF5050"/>
                </a:solidFill>
                <a:latin typeface="华文楷体" pitchFamily="2" charset="-122"/>
                <a:ea typeface="华文楷体" pitchFamily="2" charset="-122"/>
              </a:rPr>
              <a:t>2007</a:t>
            </a:r>
            <a:r>
              <a:rPr lang="zh-CN" altLang="en-US" sz="2800" b="1">
                <a:solidFill>
                  <a:srgbClr val="FF5050"/>
                </a:solidFill>
                <a:latin typeface="华文楷体" pitchFamily="2" charset="-122"/>
                <a:ea typeface="华文楷体" pitchFamily="2" charset="-122"/>
              </a:rPr>
              <a:t>年：创建无烟环境。旨在提醒公众认识烟草烟雾对被动吸烟者和环境的危害。</a:t>
            </a:r>
          </a:p>
          <a:p>
            <a:pPr>
              <a:lnSpc>
                <a:spcPct val="80000"/>
              </a:lnSpc>
            </a:pPr>
            <a:r>
              <a:rPr lang="en-US" altLang="zh-CN" sz="2800" b="1">
                <a:solidFill>
                  <a:srgbClr val="FF5050"/>
                </a:solidFill>
                <a:latin typeface="华文楷体" pitchFamily="2" charset="-122"/>
                <a:ea typeface="华文楷体" pitchFamily="2" charset="-122"/>
              </a:rPr>
              <a:t>2008</a:t>
            </a:r>
            <a:r>
              <a:rPr lang="zh-CN" altLang="en-US" sz="2800" b="1">
                <a:solidFill>
                  <a:srgbClr val="FF5050"/>
                </a:solidFill>
                <a:latin typeface="华文楷体" pitchFamily="2" charset="-122"/>
                <a:ea typeface="华文楷体" pitchFamily="2" charset="-122"/>
              </a:rPr>
              <a:t>年：无烟青少年。口号：禁止烟草广告和促销，确保无烟青春好年华。</a:t>
            </a:r>
          </a:p>
          <a:p>
            <a:pPr>
              <a:lnSpc>
                <a:spcPct val="80000"/>
              </a:lnSpc>
            </a:pPr>
            <a:r>
              <a:rPr lang="en-US" altLang="zh-CN" sz="2800" b="1">
                <a:solidFill>
                  <a:srgbClr val="FF5050"/>
                </a:solidFill>
                <a:latin typeface="华文楷体" pitchFamily="2" charset="-122"/>
                <a:ea typeface="华文楷体" pitchFamily="2" charset="-122"/>
              </a:rPr>
              <a:t>2009</a:t>
            </a:r>
            <a:r>
              <a:rPr lang="zh-CN" altLang="en-US" sz="2800" b="1">
                <a:solidFill>
                  <a:srgbClr val="FF5050"/>
                </a:solidFill>
                <a:latin typeface="华文楷体" pitchFamily="2" charset="-122"/>
                <a:ea typeface="华文楷体" pitchFamily="2" charset="-122"/>
              </a:rPr>
              <a:t>年：烟草健康警示。口号：“图形警示揭露烟害真相”</a:t>
            </a:r>
          </a:p>
          <a:p>
            <a:pPr>
              <a:lnSpc>
                <a:spcPct val="80000"/>
              </a:lnSpc>
            </a:pPr>
            <a:r>
              <a:rPr lang="en-US" altLang="zh-CN" sz="2800" b="1">
                <a:solidFill>
                  <a:srgbClr val="FF5050"/>
                </a:solidFill>
                <a:latin typeface="华文楷体" pitchFamily="2" charset="-122"/>
                <a:ea typeface="华文楷体" pitchFamily="2" charset="-122"/>
              </a:rPr>
              <a:t>2010</a:t>
            </a:r>
            <a:r>
              <a:rPr lang="zh-CN" altLang="en-US" sz="2800" b="1">
                <a:solidFill>
                  <a:srgbClr val="FF5050"/>
                </a:solidFill>
                <a:latin typeface="华文楷体" pitchFamily="2" charset="-122"/>
                <a:ea typeface="华文楷体" pitchFamily="2" charset="-122"/>
              </a:rPr>
              <a:t>年：性别与烟草</a:t>
            </a:r>
            <a:r>
              <a:rPr lang="en-US" altLang="zh-CN" sz="2800" b="1">
                <a:solidFill>
                  <a:srgbClr val="FF5050"/>
                </a:solidFill>
                <a:latin typeface="华文楷体" pitchFamily="2" charset="-122"/>
                <a:ea typeface="华文楷体" pitchFamily="2" charset="-122"/>
              </a:rPr>
              <a:t>——</a:t>
            </a:r>
            <a:r>
              <a:rPr lang="zh-CN" altLang="en-US" sz="2800" b="1">
                <a:solidFill>
                  <a:srgbClr val="FF5050"/>
                </a:solidFill>
                <a:latin typeface="华文楷体" pitchFamily="2" charset="-122"/>
                <a:ea typeface="华文楷体" pitchFamily="2" charset="-122"/>
              </a:rPr>
              <a:t>特别抵制针对女性的市场营销</a:t>
            </a:r>
          </a:p>
          <a:p>
            <a:pPr>
              <a:lnSpc>
                <a:spcPct val="80000"/>
              </a:lnSpc>
            </a:pPr>
            <a:r>
              <a:rPr lang="en-US" altLang="zh-CN" sz="2800" b="1">
                <a:solidFill>
                  <a:srgbClr val="FF5050"/>
                </a:solidFill>
                <a:latin typeface="华文楷体" pitchFamily="2" charset="-122"/>
                <a:ea typeface="华文楷体" pitchFamily="2" charset="-122"/>
              </a:rPr>
              <a:t>2011</a:t>
            </a:r>
            <a:r>
              <a:rPr lang="zh-CN" altLang="en-US" sz="2800" b="1">
                <a:solidFill>
                  <a:srgbClr val="FF5050"/>
                </a:solidFill>
                <a:latin typeface="华文楷体" pitchFamily="2" charset="-122"/>
                <a:ea typeface="华文楷体" pitchFamily="2" charset="-122"/>
              </a:rPr>
              <a:t>年：世界卫生组织</a:t>
            </a:r>
            <a:r>
              <a:rPr lang="en-US" altLang="zh-CN" sz="2800" b="1">
                <a:solidFill>
                  <a:srgbClr val="FF5050"/>
                </a:solidFill>
                <a:latin typeface="华文楷体" pitchFamily="2" charset="-122"/>
                <a:ea typeface="华文楷体" pitchFamily="2" charset="-122"/>
              </a:rPr>
              <a:t>《</a:t>
            </a:r>
            <a:r>
              <a:rPr lang="zh-CN" altLang="en-US" sz="2800" b="1">
                <a:solidFill>
                  <a:srgbClr val="FF5050"/>
                </a:solidFill>
                <a:latin typeface="华文楷体" pitchFamily="2" charset="-122"/>
                <a:ea typeface="华文楷体" pitchFamily="2" charset="-122"/>
              </a:rPr>
              <a:t>烟草控制框架公约</a:t>
            </a:r>
            <a:r>
              <a:rPr lang="en-US" altLang="zh-CN" sz="2800" b="1">
                <a:solidFill>
                  <a:srgbClr val="FF5050"/>
                </a:solidFill>
                <a:latin typeface="华文楷体" pitchFamily="2" charset="-122"/>
                <a:ea typeface="华文楷体" pitchFamily="2" charset="-122"/>
              </a:rPr>
              <a:t>》</a:t>
            </a:r>
            <a:r>
              <a:rPr lang="zh-CN" altLang="en-US" sz="2800" b="1">
                <a:solidFill>
                  <a:srgbClr val="FF5050"/>
                </a:solidFill>
                <a:latin typeface="华文楷体" pitchFamily="2" charset="-122"/>
                <a:ea typeface="华文楷体" pitchFamily="2" charset="-122"/>
              </a:rPr>
              <a:t>，口号是“烟草致命如水火无情，控烟履约可挽救生命”</a:t>
            </a:r>
          </a:p>
          <a:p>
            <a:pPr>
              <a:lnSpc>
                <a:spcPct val="80000"/>
              </a:lnSpc>
            </a:pPr>
            <a:r>
              <a:rPr lang="en-US" altLang="zh-CN" sz="2800" b="1">
                <a:solidFill>
                  <a:srgbClr val="FF5050"/>
                </a:solidFill>
                <a:latin typeface="华文楷体" pitchFamily="2" charset="-122"/>
                <a:ea typeface="华文楷体" pitchFamily="2" charset="-122"/>
              </a:rPr>
              <a:t>2012</a:t>
            </a:r>
            <a:r>
              <a:rPr lang="zh-CN" altLang="en-US" sz="2800" b="1">
                <a:solidFill>
                  <a:srgbClr val="FF5050"/>
                </a:solidFill>
                <a:latin typeface="华文楷体" pitchFamily="2" charset="-122"/>
                <a:ea typeface="华文楷体" pitchFamily="2" charset="-122"/>
              </a:rPr>
              <a:t>年：主题为“烟草业干扰控烟”，口号是“生命与烟草的对抗”。</a:t>
            </a:r>
          </a:p>
          <a:p>
            <a:pPr>
              <a:lnSpc>
                <a:spcPct val="80000"/>
              </a:lnSpc>
            </a:pPr>
            <a:r>
              <a:rPr lang="en-US" altLang="zh-CN" sz="2800" b="1">
                <a:solidFill>
                  <a:srgbClr val="FF5050"/>
                </a:solidFill>
                <a:latin typeface="华文楷体" pitchFamily="2" charset="-122"/>
                <a:ea typeface="华文楷体" pitchFamily="2" charset="-122"/>
              </a:rPr>
              <a:t>2013</a:t>
            </a:r>
            <a:r>
              <a:rPr lang="zh-CN" altLang="en-US" sz="2800" b="1">
                <a:solidFill>
                  <a:srgbClr val="FF5050"/>
                </a:solidFill>
                <a:latin typeface="华文楷体" pitchFamily="2" charset="-122"/>
                <a:ea typeface="华文楷体" pitchFamily="2" charset="-122"/>
              </a:rPr>
              <a:t>年：禁止烟草广告、促销和赞助</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79875">
                                            <p:txEl>
                                              <p:pRg st="0" end="0"/>
                                            </p:txEl>
                                          </p:spTgt>
                                        </p:tgtEl>
                                        <p:attrNameLst>
                                          <p:attrName>style.visibility</p:attrName>
                                        </p:attrNameLst>
                                      </p:cBhvr>
                                      <p:to>
                                        <p:strVal val="visible"/>
                                      </p:to>
                                    </p:set>
                                    <p:animEffect transition="in" filter="slide(fromBottom)">
                                      <p:cBhvr>
                                        <p:cTn id="7" dur="500"/>
                                        <p:tgtEl>
                                          <p:spTgt spid="7987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79875">
                                            <p:txEl>
                                              <p:pRg st="1" end="1"/>
                                            </p:txEl>
                                          </p:spTgt>
                                        </p:tgtEl>
                                        <p:attrNameLst>
                                          <p:attrName>style.visibility</p:attrName>
                                        </p:attrNameLst>
                                      </p:cBhvr>
                                      <p:to>
                                        <p:strVal val="visible"/>
                                      </p:to>
                                    </p:set>
                                    <p:animEffect transition="in" filter="slide(fromBottom)">
                                      <p:cBhvr>
                                        <p:cTn id="12" dur="500"/>
                                        <p:tgtEl>
                                          <p:spTgt spid="7987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79875">
                                            <p:txEl>
                                              <p:pRg st="2" end="2"/>
                                            </p:txEl>
                                          </p:spTgt>
                                        </p:tgtEl>
                                        <p:attrNameLst>
                                          <p:attrName>style.visibility</p:attrName>
                                        </p:attrNameLst>
                                      </p:cBhvr>
                                      <p:to>
                                        <p:strVal val="visible"/>
                                      </p:to>
                                    </p:set>
                                    <p:animEffect transition="in" filter="slide(fromBottom)">
                                      <p:cBhvr>
                                        <p:cTn id="17" dur="500"/>
                                        <p:tgtEl>
                                          <p:spTgt spid="7987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79875">
                                            <p:txEl>
                                              <p:pRg st="3" end="3"/>
                                            </p:txEl>
                                          </p:spTgt>
                                        </p:tgtEl>
                                        <p:attrNameLst>
                                          <p:attrName>style.visibility</p:attrName>
                                        </p:attrNameLst>
                                      </p:cBhvr>
                                      <p:to>
                                        <p:strVal val="visible"/>
                                      </p:to>
                                    </p:set>
                                    <p:animEffect transition="in" filter="slide(fromBottom)">
                                      <p:cBhvr>
                                        <p:cTn id="22" dur="500"/>
                                        <p:tgtEl>
                                          <p:spTgt spid="7987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79875">
                                            <p:txEl>
                                              <p:pRg st="4" end="4"/>
                                            </p:txEl>
                                          </p:spTgt>
                                        </p:tgtEl>
                                        <p:attrNameLst>
                                          <p:attrName>style.visibility</p:attrName>
                                        </p:attrNameLst>
                                      </p:cBhvr>
                                      <p:to>
                                        <p:strVal val="visible"/>
                                      </p:to>
                                    </p:set>
                                    <p:animEffect transition="in" filter="slide(fromBottom)">
                                      <p:cBhvr>
                                        <p:cTn id="27" dur="500"/>
                                        <p:tgtEl>
                                          <p:spTgt spid="7987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79875">
                                            <p:txEl>
                                              <p:pRg st="5" end="5"/>
                                            </p:txEl>
                                          </p:spTgt>
                                        </p:tgtEl>
                                        <p:attrNameLst>
                                          <p:attrName>style.visibility</p:attrName>
                                        </p:attrNameLst>
                                      </p:cBhvr>
                                      <p:to>
                                        <p:strVal val="visible"/>
                                      </p:to>
                                    </p:set>
                                    <p:animEffect transition="in" filter="slide(fromBottom)">
                                      <p:cBhvr>
                                        <p:cTn id="32" dur="500"/>
                                        <p:tgtEl>
                                          <p:spTgt spid="7987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79875">
                                            <p:txEl>
                                              <p:pRg st="6" end="6"/>
                                            </p:txEl>
                                          </p:spTgt>
                                        </p:tgtEl>
                                        <p:attrNameLst>
                                          <p:attrName>style.visibility</p:attrName>
                                        </p:attrNameLst>
                                      </p:cBhvr>
                                      <p:to>
                                        <p:strVal val="visible"/>
                                      </p:to>
                                    </p:set>
                                    <p:animEffect transition="in" filter="slide(fromBottom)">
                                      <p:cBhvr>
                                        <p:cTn id="37" dur="500"/>
                                        <p:tgtEl>
                                          <p:spTgt spid="79875">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2" presetClass="entr" presetSubtype="4" fill="hold" grpId="0" nodeType="clickEffect">
                                  <p:stCondLst>
                                    <p:cond delay="0"/>
                                  </p:stCondLst>
                                  <p:childTnLst>
                                    <p:set>
                                      <p:cBhvr>
                                        <p:cTn id="41" dur="1" fill="hold">
                                          <p:stCondLst>
                                            <p:cond delay="0"/>
                                          </p:stCondLst>
                                        </p:cTn>
                                        <p:tgtEl>
                                          <p:spTgt spid="79875">
                                            <p:txEl>
                                              <p:pRg st="7" end="7"/>
                                            </p:txEl>
                                          </p:spTgt>
                                        </p:tgtEl>
                                        <p:attrNameLst>
                                          <p:attrName>style.visibility</p:attrName>
                                        </p:attrNameLst>
                                      </p:cBhvr>
                                      <p:to>
                                        <p:strVal val="visible"/>
                                      </p:to>
                                    </p:set>
                                    <p:animEffect transition="in" filter="slide(fromBottom)">
                                      <p:cBhvr>
                                        <p:cTn id="42" dur="500"/>
                                        <p:tgtEl>
                                          <p:spTgt spid="7987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4633913" y="460375"/>
            <a:ext cx="2703512" cy="1258888"/>
          </a:xfrm>
        </p:spPr>
        <p:txBody>
          <a:bodyPr/>
          <a:lstStyle/>
          <a:p>
            <a:r>
              <a:rPr lang="zh-CN" altLang="en-US" sz="5400">
                <a:solidFill>
                  <a:srgbClr val="FF5050"/>
                </a:solidFill>
                <a:ea typeface="黑体" pitchFamily="2" charset="-122"/>
              </a:rPr>
              <a:t>全球现状</a:t>
            </a:r>
          </a:p>
        </p:txBody>
      </p:sp>
      <p:sp>
        <p:nvSpPr>
          <p:cNvPr id="24579" name="Rectangle 3"/>
          <p:cNvSpPr>
            <a:spLocks noGrp="1" noChangeArrowheads="1"/>
          </p:cNvSpPr>
          <p:nvPr>
            <p:ph type="body" sz="half" idx="1"/>
          </p:nvPr>
        </p:nvSpPr>
        <p:spPr/>
        <p:txBody>
          <a:bodyPr/>
          <a:lstStyle/>
          <a:p>
            <a:pPr>
              <a:lnSpc>
                <a:spcPct val="120000"/>
              </a:lnSpc>
            </a:pPr>
            <a:r>
              <a:rPr lang="zh-CN" altLang="en-US" sz="2000" b="1">
                <a:solidFill>
                  <a:schemeClr val="accent2"/>
                </a:solidFill>
              </a:rPr>
              <a:t>目前全球吸烟人数约</a:t>
            </a:r>
            <a:r>
              <a:rPr lang="en-US" altLang="zh-CN" sz="2000" b="1">
                <a:solidFill>
                  <a:schemeClr val="accent2"/>
                </a:solidFill>
              </a:rPr>
              <a:t>11</a:t>
            </a:r>
            <a:r>
              <a:rPr lang="zh-CN" altLang="en-US" sz="2000" b="1">
                <a:solidFill>
                  <a:schemeClr val="accent2"/>
                </a:solidFill>
              </a:rPr>
              <a:t>亿人，估计到</a:t>
            </a:r>
            <a:r>
              <a:rPr lang="en-US" altLang="zh-CN" sz="2000" b="1">
                <a:solidFill>
                  <a:schemeClr val="accent2"/>
                </a:solidFill>
              </a:rPr>
              <a:t>2025</a:t>
            </a:r>
            <a:r>
              <a:rPr lang="zh-CN" altLang="en-US" sz="2000" b="1">
                <a:solidFill>
                  <a:schemeClr val="accent2"/>
                </a:solidFill>
              </a:rPr>
              <a:t>年，这一数字要达到</a:t>
            </a:r>
            <a:r>
              <a:rPr lang="en-US" altLang="zh-CN" sz="2000" b="1">
                <a:solidFill>
                  <a:schemeClr val="accent2"/>
                </a:solidFill>
              </a:rPr>
              <a:t>13</a:t>
            </a:r>
            <a:r>
              <a:rPr lang="en-US" altLang="zh-CN" sz="2000" b="1">
                <a:solidFill>
                  <a:schemeClr val="accent2"/>
                </a:solidFill>
                <a:latin typeface="Arial"/>
              </a:rPr>
              <a:t>—</a:t>
            </a:r>
            <a:r>
              <a:rPr lang="en-US" altLang="zh-CN" sz="2000" b="1">
                <a:solidFill>
                  <a:schemeClr val="accent2"/>
                </a:solidFill>
              </a:rPr>
              <a:t>17</a:t>
            </a:r>
            <a:r>
              <a:rPr lang="zh-CN" altLang="en-US" sz="2000" b="1">
                <a:solidFill>
                  <a:schemeClr val="accent2"/>
                </a:solidFill>
              </a:rPr>
              <a:t>亿。现在每年死于吸烟及相关疾病的人数约</a:t>
            </a:r>
            <a:r>
              <a:rPr lang="en-US" altLang="zh-CN" sz="2000" b="1">
                <a:solidFill>
                  <a:schemeClr val="accent2"/>
                </a:solidFill>
              </a:rPr>
              <a:t>490</a:t>
            </a:r>
            <a:r>
              <a:rPr lang="zh-CN" altLang="en-US" sz="2000" b="1">
                <a:solidFill>
                  <a:schemeClr val="accent2"/>
                </a:solidFill>
              </a:rPr>
              <a:t>万，吸烟将成为人类最大的杀手。 </a:t>
            </a:r>
          </a:p>
          <a:p>
            <a:pPr>
              <a:lnSpc>
                <a:spcPct val="120000"/>
              </a:lnSpc>
            </a:pPr>
            <a:r>
              <a:rPr lang="zh-CN" altLang="en-US" sz="2000" b="1">
                <a:solidFill>
                  <a:schemeClr val="accent2"/>
                </a:solidFill>
              </a:rPr>
              <a:t>每年支出的医疗费及相关损失超过</a:t>
            </a:r>
            <a:r>
              <a:rPr lang="en-US" altLang="zh-CN" sz="2000" b="1">
                <a:solidFill>
                  <a:schemeClr val="accent2"/>
                </a:solidFill>
              </a:rPr>
              <a:t>2000</a:t>
            </a:r>
            <a:r>
              <a:rPr lang="zh-CN" altLang="en-US" sz="2000" b="1">
                <a:solidFill>
                  <a:schemeClr val="accent2"/>
                </a:solidFill>
              </a:rPr>
              <a:t>亿美元。</a:t>
            </a:r>
          </a:p>
        </p:txBody>
      </p:sp>
      <p:pic>
        <p:nvPicPr>
          <p:cNvPr id="24580" name="Picture 4" descr="xinsrc_3105013113283802921914"/>
          <p:cNvPicPr>
            <a:picLocks noChangeAspect="1" noChangeArrowheads="1"/>
          </p:cNvPicPr>
          <p:nvPr>
            <p:ph sz="quarter" idx="2"/>
          </p:nvPr>
        </p:nvPicPr>
        <p:blipFill>
          <a:blip r:embed="rId2"/>
          <a:srcRect/>
          <a:stretch>
            <a:fillRect/>
          </a:stretch>
        </p:blipFill>
        <p:spPr>
          <a:xfrm>
            <a:off x="95250" y="26988"/>
            <a:ext cx="4692650" cy="6858000"/>
          </a:xfrm>
          <a:noFill/>
          <a:ln/>
        </p:spPr>
      </p:pic>
      <p:pic>
        <p:nvPicPr>
          <p:cNvPr id="24585" name="Picture 9" descr="xin_37050125100331231755"/>
          <p:cNvPicPr>
            <a:picLocks noChangeAspect="1" noChangeArrowheads="1"/>
          </p:cNvPicPr>
          <p:nvPr>
            <p:ph sz="quarter" idx="3"/>
          </p:nvPr>
        </p:nvPicPr>
        <p:blipFill>
          <a:blip r:embed="rId3"/>
          <a:srcRect/>
          <a:stretch>
            <a:fillRect/>
          </a:stretch>
        </p:blipFill>
        <p:spPr>
          <a:xfrm>
            <a:off x="6011863" y="4724400"/>
            <a:ext cx="1881187" cy="1652588"/>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4578"/>
                                        </p:tgtEl>
                                        <p:attrNameLst>
                                          <p:attrName>style.visibility</p:attrName>
                                        </p:attrNameLst>
                                      </p:cBhvr>
                                      <p:to>
                                        <p:strVal val="visible"/>
                                      </p:to>
                                    </p:set>
                                    <p:animEffect transition="in" filter="blinds(horizontal)">
                                      <p:cBhvr>
                                        <p:cTn id="7" dur="500"/>
                                        <p:tgtEl>
                                          <p:spTgt spid="24578"/>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24585"/>
                                        </p:tgtEl>
                                        <p:attrNameLst>
                                          <p:attrName>style.visibility</p:attrName>
                                        </p:attrNameLst>
                                      </p:cBhvr>
                                      <p:to>
                                        <p:strVal val="visible"/>
                                      </p:to>
                                    </p:set>
                                    <p:animEffect transition="in" filter="dissolve">
                                      <p:cBhvr>
                                        <p:cTn id="11" dur="500"/>
                                        <p:tgtEl>
                                          <p:spTgt spid="245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323850" y="-242888"/>
            <a:ext cx="4394200" cy="1395413"/>
          </a:xfrm>
        </p:spPr>
        <p:txBody>
          <a:bodyPr/>
          <a:lstStyle/>
          <a:p>
            <a:r>
              <a:rPr lang="zh-CN" altLang="en-US" sz="5400">
                <a:solidFill>
                  <a:srgbClr val="0000CC"/>
                </a:solidFill>
                <a:ea typeface="黑体" pitchFamily="2" charset="-122"/>
              </a:rPr>
              <a:t>中国现状</a:t>
            </a:r>
          </a:p>
        </p:txBody>
      </p:sp>
      <p:sp>
        <p:nvSpPr>
          <p:cNvPr id="25603" name="Rectangle 3"/>
          <p:cNvSpPr>
            <a:spLocks noGrp="1" noChangeArrowheads="1"/>
          </p:cNvSpPr>
          <p:nvPr>
            <p:ph type="body" idx="1"/>
          </p:nvPr>
        </p:nvSpPr>
        <p:spPr>
          <a:xfrm>
            <a:off x="107950" y="1412875"/>
            <a:ext cx="9036050" cy="5192713"/>
          </a:xfrm>
        </p:spPr>
        <p:txBody>
          <a:bodyPr/>
          <a:lstStyle/>
          <a:p>
            <a:pPr>
              <a:lnSpc>
                <a:spcPct val="110000"/>
              </a:lnSpc>
            </a:pPr>
            <a:r>
              <a:rPr lang="zh-CN" altLang="en-US" sz="3600" b="1">
                <a:solidFill>
                  <a:srgbClr val="FF5050"/>
                </a:solidFill>
              </a:rPr>
              <a:t>目前中国吸烟者有</a:t>
            </a:r>
            <a:r>
              <a:rPr lang="en-US" altLang="zh-CN" sz="3600" b="1">
                <a:solidFill>
                  <a:srgbClr val="FF5050"/>
                </a:solidFill>
              </a:rPr>
              <a:t>3.2</a:t>
            </a:r>
            <a:r>
              <a:rPr lang="zh-CN" altLang="en-US" sz="3600" b="1">
                <a:solidFill>
                  <a:srgbClr val="FF5050"/>
                </a:solidFill>
              </a:rPr>
              <a:t>亿，大体相当于发达国家所有吸烟者的总和，亦即占世界吸烟者的</a:t>
            </a:r>
            <a:r>
              <a:rPr lang="en-US" altLang="zh-CN" sz="3600" b="1">
                <a:solidFill>
                  <a:srgbClr val="FF5050"/>
                </a:solidFill>
              </a:rPr>
              <a:t>1/3</a:t>
            </a:r>
            <a:r>
              <a:rPr lang="zh-CN" altLang="en-US" sz="3600" b="1">
                <a:solidFill>
                  <a:srgbClr val="FF5050"/>
                </a:solidFill>
              </a:rPr>
              <a:t>。</a:t>
            </a:r>
          </a:p>
          <a:p>
            <a:pPr>
              <a:lnSpc>
                <a:spcPct val="110000"/>
              </a:lnSpc>
            </a:pPr>
            <a:r>
              <a:rPr lang="zh-CN" altLang="en-US" sz="3600" b="1">
                <a:solidFill>
                  <a:srgbClr val="FF5050"/>
                </a:solidFill>
              </a:rPr>
              <a:t>中国每年约有</a:t>
            </a:r>
            <a:r>
              <a:rPr lang="en-US" altLang="zh-CN" sz="3600" b="1">
                <a:solidFill>
                  <a:srgbClr val="FF5050"/>
                </a:solidFill>
              </a:rPr>
              <a:t>100</a:t>
            </a:r>
            <a:r>
              <a:rPr lang="zh-CN" altLang="en-US" sz="3600" b="1">
                <a:solidFill>
                  <a:srgbClr val="FF5050"/>
                </a:solidFill>
              </a:rPr>
              <a:t>万人死于吸烟引起的疾病，居世界第一。目前</a:t>
            </a:r>
            <a:r>
              <a:rPr lang="en-US" altLang="zh-CN" sz="3600" b="1">
                <a:solidFill>
                  <a:srgbClr val="FF5050"/>
                </a:solidFill>
              </a:rPr>
              <a:t>1/3</a:t>
            </a:r>
            <a:r>
              <a:rPr lang="zh-CN" altLang="en-US" sz="3600" b="1">
                <a:solidFill>
                  <a:srgbClr val="FF5050"/>
                </a:solidFill>
              </a:rPr>
              <a:t>的</a:t>
            </a:r>
            <a:r>
              <a:rPr lang="en-US" altLang="zh-CN" sz="3600" b="1">
                <a:solidFill>
                  <a:srgbClr val="FF5050"/>
                </a:solidFill>
              </a:rPr>
              <a:t>30</a:t>
            </a:r>
            <a:r>
              <a:rPr lang="zh-CN" altLang="en-US" sz="3600" b="1">
                <a:solidFill>
                  <a:srgbClr val="FF5050"/>
                </a:solidFill>
              </a:rPr>
              <a:t>岁以上中国男性（相当于</a:t>
            </a:r>
            <a:r>
              <a:rPr lang="en-US" altLang="zh-CN" sz="3600" b="1">
                <a:solidFill>
                  <a:srgbClr val="FF5050"/>
                </a:solidFill>
              </a:rPr>
              <a:t>1</a:t>
            </a:r>
            <a:r>
              <a:rPr lang="zh-CN" altLang="en-US" sz="3600" b="1">
                <a:solidFill>
                  <a:srgbClr val="FF5050"/>
                </a:solidFill>
              </a:rPr>
              <a:t>亿人）将因烟草而死亡。</a:t>
            </a:r>
          </a:p>
          <a:p>
            <a:pPr>
              <a:lnSpc>
                <a:spcPct val="110000"/>
              </a:lnSpc>
            </a:pPr>
            <a:r>
              <a:rPr lang="zh-CN" altLang="en-US" sz="3600" b="1">
                <a:solidFill>
                  <a:srgbClr val="FF5050"/>
                </a:solidFill>
              </a:rPr>
              <a:t>中国肺癌死亡率增长为世界第一，且以每年</a:t>
            </a:r>
            <a:r>
              <a:rPr lang="en-US" altLang="zh-CN" sz="3600" b="1">
                <a:solidFill>
                  <a:srgbClr val="FF5050"/>
                </a:solidFill>
              </a:rPr>
              <a:t>4</a:t>
            </a:r>
            <a:r>
              <a:rPr lang="zh-CN" altLang="en-US" sz="3600" b="1">
                <a:solidFill>
                  <a:srgbClr val="FF5050"/>
                </a:solidFill>
              </a:rPr>
              <a:t>．</a:t>
            </a:r>
            <a:r>
              <a:rPr lang="en-US" altLang="zh-CN" sz="3600" b="1">
                <a:solidFill>
                  <a:srgbClr val="FF5050"/>
                </a:solidFill>
              </a:rPr>
              <a:t>5</a:t>
            </a:r>
            <a:r>
              <a:rPr lang="zh-CN" altLang="en-US" sz="3600" b="1">
                <a:solidFill>
                  <a:srgbClr val="FF5050"/>
                </a:solidFill>
              </a:rPr>
              <a:t>％的速度上升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5602"/>
                                        </p:tgtEl>
                                        <p:attrNameLst>
                                          <p:attrName>style.visibility</p:attrName>
                                        </p:attrNameLst>
                                      </p:cBhvr>
                                      <p:to>
                                        <p:strVal val="visible"/>
                                      </p:to>
                                    </p:set>
                                    <p:anim calcmode="lin" valueType="num">
                                      <p:cBhvr>
                                        <p:cTn id="7" dur="500" fill="hold"/>
                                        <p:tgtEl>
                                          <p:spTgt spid="25602"/>
                                        </p:tgtEl>
                                        <p:attrNameLst>
                                          <p:attrName>ppt_w</p:attrName>
                                        </p:attrNameLst>
                                      </p:cBhvr>
                                      <p:tavLst>
                                        <p:tav tm="0">
                                          <p:val>
                                            <p:fltVal val="0"/>
                                          </p:val>
                                        </p:tav>
                                        <p:tav tm="100000">
                                          <p:val>
                                            <p:strVal val="#ppt_w"/>
                                          </p:val>
                                        </p:tav>
                                      </p:tavLst>
                                    </p:anim>
                                    <p:anim calcmode="lin" valueType="num">
                                      <p:cBhvr>
                                        <p:cTn id="8" dur="500" fill="hold"/>
                                        <p:tgtEl>
                                          <p:spTgt spid="25602"/>
                                        </p:tgtEl>
                                        <p:attrNameLst>
                                          <p:attrName>ppt_h</p:attrName>
                                        </p:attrNameLst>
                                      </p:cBhvr>
                                      <p:tavLst>
                                        <p:tav tm="0">
                                          <p:val>
                                            <p:fltVal val="0"/>
                                          </p:val>
                                        </p:tav>
                                        <p:tav tm="100000">
                                          <p:val>
                                            <p:strVal val="#ppt_h"/>
                                          </p:val>
                                        </p:tav>
                                      </p:tavLst>
                                    </p:anim>
                                    <p:animEffect transition="in" filter="fade">
                                      <p:cBhvr>
                                        <p:cTn id="9" dur="500"/>
                                        <p:tgtEl>
                                          <p:spTgt spid="25602"/>
                                        </p:tgtEl>
                                      </p:cBhvr>
                                    </p:animEffec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25603">
                                            <p:txEl>
                                              <p:pRg st="0" end="0"/>
                                            </p:txEl>
                                          </p:spTgt>
                                        </p:tgtEl>
                                        <p:attrNameLst>
                                          <p:attrName>style.visibility</p:attrName>
                                        </p:attrNameLst>
                                      </p:cBhvr>
                                      <p:to>
                                        <p:strVal val="visible"/>
                                      </p:to>
                                    </p:set>
                                    <p:anim calcmode="discrete" valueType="clr">
                                      <p:cBhvr override="childStyle">
                                        <p:cTn id="14" dur="80"/>
                                        <p:tgtEl>
                                          <p:spTgt spid="2560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25603">
                                            <p:txEl>
                                              <p:pRg st="0" end="0"/>
                                            </p:txEl>
                                          </p:spTgt>
                                        </p:tgtEl>
                                        <p:attrNameLst>
                                          <p:attrName>fillcolor</p:attrName>
                                        </p:attrNameLst>
                                      </p:cBhvr>
                                      <p:tavLst>
                                        <p:tav tm="0">
                                          <p:val>
                                            <p:clrVal>
                                              <a:schemeClr val="accent2"/>
                                            </p:clrVal>
                                          </p:val>
                                        </p:tav>
                                        <p:tav tm="50000">
                                          <p:val>
                                            <p:clrVal>
                                              <a:schemeClr val="hlink"/>
                                            </p:clrVal>
                                          </p:val>
                                        </p:tav>
                                      </p:tavLst>
                                    </p:anim>
                                    <p:set>
                                      <p:cBhvr>
                                        <p:cTn id="16" dur="80"/>
                                        <p:tgtEl>
                                          <p:spTgt spid="25603">
                                            <p:txEl>
                                              <p:pRg st="0" end="0"/>
                                            </p:txEl>
                                          </p:spTgt>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7" presetClass="entr" presetSubtype="0" fill="hold" grpId="0" nodeType="clickEffect">
                                  <p:stCondLst>
                                    <p:cond delay="0"/>
                                  </p:stCondLst>
                                  <p:iterate type="lt">
                                    <p:tmPct val="50000"/>
                                  </p:iterate>
                                  <p:childTnLst>
                                    <p:set>
                                      <p:cBhvr>
                                        <p:cTn id="20" dur="1" fill="hold">
                                          <p:stCondLst>
                                            <p:cond delay="0"/>
                                          </p:stCondLst>
                                        </p:cTn>
                                        <p:tgtEl>
                                          <p:spTgt spid="25603">
                                            <p:txEl>
                                              <p:pRg st="1" end="1"/>
                                            </p:txEl>
                                          </p:spTgt>
                                        </p:tgtEl>
                                        <p:attrNameLst>
                                          <p:attrName>style.visibility</p:attrName>
                                        </p:attrNameLst>
                                      </p:cBhvr>
                                      <p:to>
                                        <p:strVal val="visible"/>
                                      </p:to>
                                    </p:set>
                                    <p:anim calcmode="discrete" valueType="clr">
                                      <p:cBhvr override="childStyle">
                                        <p:cTn id="21" dur="80"/>
                                        <p:tgtEl>
                                          <p:spTgt spid="2560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25603">
                                            <p:txEl>
                                              <p:pRg st="1" end="1"/>
                                            </p:txEl>
                                          </p:spTgt>
                                        </p:tgtEl>
                                        <p:attrNameLst>
                                          <p:attrName>fillcolor</p:attrName>
                                        </p:attrNameLst>
                                      </p:cBhvr>
                                      <p:tavLst>
                                        <p:tav tm="0">
                                          <p:val>
                                            <p:clrVal>
                                              <a:schemeClr val="accent2"/>
                                            </p:clrVal>
                                          </p:val>
                                        </p:tav>
                                        <p:tav tm="50000">
                                          <p:val>
                                            <p:clrVal>
                                              <a:schemeClr val="hlink"/>
                                            </p:clrVal>
                                          </p:val>
                                        </p:tav>
                                      </p:tavLst>
                                    </p:anim>
                                    <p:set>
                                      <p:cBhvr>
                                        <p:cTn id="23" dur="80"/>
                                        <p:tgtEl>
                                          <p:spTgt spid="25603">
                                            <p:txEl>
                                              <p:pRg st="1" end="1"/>
                                            </p:txEl>
                                          </p:spTgt>
                                        </p:tgtEl>
                                        <p:attrNameLst>
                                          <p:attrName>fill.type</p:attrName>
                                        </p:attrNameLst>
                                      </p:cBhvr>
                                      <p:to>
                                        <p:strVal val="solid"/>
                                      </p:to>
                                    </p:set>
                                  </p:childTnLst>
                                </p:cTn>
                              </p:par>
                            </p:childTnLst>
                          </p:cTn>
                        </p:par>
                      </p:childTnLst>
                    </p:cTn>
                  </p:par>
                  <p:par>
                    <p:cTn id="24" fill="hold">
                      <p:stCondLst>
                        <p:cond delay="indefinite"/>
                      </p:stCondLst>
                      <p:childTnLst>
                        <p:par>
                          <p:cTn id="25" fill="hold">
                            <p:stCondLst>
                              <p:cond delay="0"/>
                            </p:stCondLst>
                            <p:childTnLst>
                              <p:par>
                                <p:cTn id="26" presetID="27" presetClass="entr" presetSubtype="0" fill="hold" grpId="0" nodeType="clickEffect">
                                  <p:stCondLst>
                                    <p:cond delay="0"/>
                                  </p:stCondLst>
                                  <p:iterate type="lt">
                                    <p:tmPct val="50000"/>
                                  </p:iterate>
                                  <p:childTnLst>
                                    <p:set>
                                      <p:cBhvr>
                                        <p:cTn id="27" dur="1" fill="hold">
                                          <p:stCondLst>
                                            <p:cond delay="0"/>
                                          </p:stCondLst>
                                        </p:cTn>
                                        <p:tgtEl>
                                          <p:spTgt spid="25603">
                                            <p:txEl>
                                              <p:pRg st="2" end="2"/>
                                            </p:txEl>
                                          </p:spTgt>
                                        </p:tgtEl>
                                        <p:attrNameLst>
                                          <p:attrName>style.visibility</p:attrName>
                                        </p:attrNameLst>
                                      </p:cBhvr>
                                      <p:to>
                                        <p:strVal val="visible"/>
                                      </p:to>
                                    </p:set>
                                    <p:anim calcmode="discrete" valueType="clr">
                                      <p:cBhvr override="childStyle">
                                        <p:cTn id="28" dur="80"/>
                                        <p:tgtEl>
                                          <p:spTgt spid="2560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9" dur="80"/>
                                        <p:tgtEl>
                                          <p:spTgt spid="25603">
                                            <p:txEl>
                                              <p:pRg st="2" end="2"/>
                                            </p:txEl>
                                          </p:spTgt>
                                        </p:tgtEl>
                                        <p:attrNameLst>
                                          <p:attrName>fillcolor</p:attrName>
                                        </p:attrNameLst>
                                      </p:cBhvr>
                                      <p:tavLst>
                                        <p:tav tm="0">
                                          <p:val>
                                            <p:clrVal>
                                              <a:schemeClr val="accent2"/>
                                            </p:clrVal>
                                          </p:val>
                                        </p:tav>
                                        <p:tav tm="50000">
                                          <p:val>
                                            <p:clrVal>
                                              <a:schemeClr val="hlink"/>
                                            </p:clrVal>
                                          </p:val>
                                        </p:tav>
                                      </p:tavLst>
                                    </p:anim>
                                    <p:set>
                                      <p:cBhvr>
                                        <p:cTn id="30" dur="80"/>
                                        <p:tgtEl>
                                          <p:spTgt spid="25603">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p:bldP spid="2560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684213" y="0"/>
            <a:ext cx="4030662" cy="1143000"/>
          </a:xfrm>
        </p:spPr>
        <p:txBody>
          <a:bodyPr/>
          <a:lstStyle/>
          <a:p>
            <a:r>
              <a:rPr lang="zh-CN" altLang="en-US" sz="5400">
                <a:solidFill>
                  <a:schemeClr val="accent2"/>
                </a:solidFill>
                <a:ea typeface="黑体" pitchFamily="2" charset="-122"/>
              </a:rPr>
              <a:t>青少年现状</a:t>
            </a:r>
          </a:p>
        </p:txBody>
      </p:sp>
      <p:sp>
        <p:nvSpPr>
          <p:cNvPr id="28675" name="Rectangle 3"/>
          <p:cNvSpPr>
            <a:spLocks noGrp="1" noChangeArrowheads="1"/>
          </p:cNvSpPr>
          <p:nvPr>
            <p:ph type="body" idx="1"/>
          </p:nvPr>
        </p:nvSpPr>
        <p:spPr>
          <a:xfrm>
            <a:off x="539750" y="1341438"/>
            <a:ext cx="7772400" cy="4537075"/>
          </a:xfrm>
        </p:spPr>
        <p:txBody>
          <a:bodyPr/>
          <a:lstStyle/>
          <a:p>
            <a:pPr>
              <a:lnSpc>
                <a:spcPct val="120000"/>
              </a:lnSpc>
            </a:pPr>
            <a:r>
              <a:rPr lang="zh-CN" altLang="en-US" sz="3600" b="1">
                <a:solidFill>
                  <a:srgbClr val="FF5050"/>
                </a:solidFill>
              </a:rPr>
              <a:t>对天津、山东、重庆、广东四个省市的</a:t>
            </a:r>
            <a:r>
              <a:rPr lang="en-US" altLang="zh-CN" sz="3600" b="1">
                <a:solidFill>
                  <a:srgbClr val="FF5050"/>
                </a:solidFill>
              </a:rPr>
              <a:t>200</a:t>
            </a:r>
            <a:r>
              <a:rPr lang="zh-CN" altLang="en-US" sz="3600" b="1">
                <a:solidFill>
                  <a:srgbClr val="FF5050"/>
                </a:solidFill>
              </a:rPr>
              <a:t>所中学的</a:t>
            </a:r>
            <a:r>
              <a:rPr lang="en-US" altLang="zh-CN" sz="3600" b="1">
                <a:solidFill>
                  <a:srgbClr val="FF5050"/>
                </a:solidFill>
              </a:rPr>
              <a:t>11957</a:t>
            </a:r>
            <a:r>
              <a:rPr lang="zh-CN" altLang="en-US" sz="3600" b="1">
                <a:solidFill>
                  <a:srgbClr val="FF5050"/>
                </a:solidFill>
              </a:rPr>
              <a:t>名</a:t>
            </a:r>
            <a:r>
              <a:rPr lang="en-US" altLang="zh-CN" sz="3600" b="1">
                <a:solidFill>
                  <a:srgbClr val="FF5050"/>
                </a:solidFill>
              </a:rPr>
              <a:t>13</a:t>
            </a:r>
            <a:r>
              <a:rPr lang="zh-CN" altLang="en-US" sz="3600" b="1">
                <a:solidFill>
                  <a:srgbClr val="FF5050"/>
                </a:solidFill>
              </a:rPr>
              <a:t>岁到</a:t>
            </a:r>
            <a:r>
              <a:rPr lang="en-US" altLang="zh-CN" sz="3600" b="1">
                <a:solidFill>
                  <a:srgbClr val="FF5050"/>
                </a:solidFill>
              </a:rPr>
              <a:t>15</a:t>
            </a:r>
            <a:r>
              <a:rPr lang="zh-CN" altLang="en-US" sz="3600" b="1">
                <a:solidFill>
                  <a:srgbClr val="FF5050"/>
                </a:solidFill>
              </a:rPr>
              <a:t>岁的中学生进行了青少年与烟草使用状况的调查，结果是：现在我国中学生初次吸烟的年龄是</a:t>
            </a:r>
            <a:r>
              <a:rPr lang="en-US" altLang="zh-CN" sz="3600" b="1">
                <a:solidFill>
                  <a:srgbClr val="FF5050"/>
                </a:solidFill>
              </a:rPr>
              <a:t>10.7</a:t>
            </a:r>
            <a:r>
              <a:rPr lang="zh-CN" altLang="en-US" sz="3600" b="1">
                <a:solidFill>
                  <a:srgbClr val="FF5050"/>
                </a:solidFill>
              </a:rPr>
              <a:t>岁，比六七十年代的调查结果早了</a:t>
            </a:r>
            <a:r>
              <a:rPr lang="en-US" altLang="zh-CN" sz="3600" b="1">
                <a:solidFill>
                  <a:srgbClr val="FF5050"/>
                </a:solidFill>
              </a:rPr>
              <a:t>2.3</a:t>
            </a:r>
            <a:r>
              <a:rPr lang="zh-CN" altLang="en-US" sz="3600" b="1">
                <a:solidFill>
                  <a:srgbClr val="FF5050"/>
                </a:solidFill>
              </a:rPr>
              <a:t>岁。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fade">
                                      <p:cBhvr>
                                        <p:cTn id="7" dur="1000"/>
                                        <p:tgtEl>
                                          <p:spTgt spid="28674"/>
                                        </p:tgtEl>
                                      </p:cBhvr>
                                    </p:animEffect>
                                    <p:anim calcmode="lin" valueType="num">
                                      <p:cBhvr>
                                        <p:cTn id="8" dur="1000" fill="hold"/>
                                        <p:tgtEl>
                                          <p:spTgt spid="28674"/>
                                        </p:tgtEl>
                                        <p:attrNameLst>
                                          <p:attrName>ppt_x</p:attrName>
                                        </p:attrNameLst>
                                      </p:cBhvr>
                                      <p:tavLst>
                                        <p:tav tm="0">
                                          <p:val>
                                            <p:strVal val="#ppt_x"/>
                                          </p:val>
                                        </p:tav>
                                        <p:tav tm="100000">
                                          <p:val>
                                            <p:strVal val="#ppt_x"/>
                                          </p:val>
                                        </p:tav>
                                      </p:tavLst>
                                    </p:anim>
                                    <p:anim calcmode="lin" valueType="num">
                                      <p:cBhvr>
                                        <p:cTn id="9" dur="1000" fill="hold"/>
                                        <p:tgtEl>
                                          <p:spTgt spid="2867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1" presetClass="entr" presetSubtype="0" fill="hold" grpId="0" nodeType="clickEffect">
                                  <p:stCondLst>
                                    <p:cond delay="0"/>
                                  </p:stCondLst>
                                  <p:iterate type="lt">
                                    <p:tmPct val="10000"/>
                                  </p:iterate>
                                  <p:childTnLst>
                                    <p:set>
                                      <p:cBhvr>
                                        <p:cTn id="13" dur="1" fill="hold">
                                          <p:stCondLst>
                                            <p:cond delay="0"/>
                                          </p:stCondLst>
                                        </p:cTn>
                                        <p:tgtEl>
                                          <p:spTgt spid="28675">
                                            <p:txEl>
                                              <p:pRg st="0" end="0"/>
                                            </p:txEl>
                                          </p:spTgt>
                                        </p:tgtEl>
                                        <p:attrNameLst>
                                          <p:attrName>style.visibility</p:attrName>
                                        </p:attrNameLst>
                                      </p:cBhvr>
                                      <p:to>
                                        <p:strVal val="visible"/>
                                      </p:to>
                                    </p:set>
                                    <p:anim calcmode="lin" valueType="num">
                                      <p:cBhvr>
                                        <p:cTn id="14" dur="500" fill="hold"/>
                                        <p:tgtEl>
                                          <p:spTgt spid="28675">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28675">
                                            <p:txEl>
                                              <p:pRg st="0" end="0"/>
                                            </p:txEl>
                                          </p:spTgt>
                                        </p:tgtEl>
                                        <p:attrNameLst>
                                          <p:attrName>ppt_y</p:attrName>
                                        </p:attrNameLst>
                                      </p:cBhvr>
                                      <p:tavLst>
                                        <p:tav tm="0">
                                          <p:val>
                                            <p:strVal val="#ppt_y"/>
                                          </p:val>
                                        </p:tav>
                                        <p:tav tm="100000">
                                          <p:val>
                                            <p:strVal val="#ppt_y"/>
                                          </p:val>
                                        </p:tav>
                                      </p:tavLst>
                                    </p:anim>
                                    <p:anim calcmode="lin" valueType="num">
                                      <p:cBhvr>
                                        <p:cTn id="16" dur="500" fill="hold"/>
                                        <p:tgtEl>
                                          <p:spTgt spid="28675">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28675">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2867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p:bldP spid="2867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6" name="AutoShape 16"/>
          <p:cNvSpPr>
            <a:spLocks noChangeArrowheads="1"/>
          </p:cNvSpPr>
          <p:nvPr/>
        </p:nvSpPr>
        <p:spPr bwMode="auto">
          <a:xfrm>
            <a:off x="1042988" y="260350"/>
            <a:ext cx="5113337" cy="792163"/>
          </a:xfrm>
          <a:prstGeom prst="homePlate">
            <a:avLst>
              <a:gd name="adj" fmla="val 161373"/>
            </a:avLst>
          </a:prstGeom>
          <a:gradFill rotWithShape="1">
            <a:gsLst>
              <a:gs pos="0">
                <a:schemeClr val="hlink"/>
              </a:gs>
              <a:gs pos="100000">
                <a:schemeClr val="bg1"/>
              </a:gs>
            </a:gsLst>
            <a:lin ang="5400000" scaled="1"/>
          </a:gradFill>
          <a:ln w="9525">
            <a:solidFill>
              <a:schemeClr val="tx1"/>
            </a:solidFill>
            <a:miter lim="800000"/>
            <a:headEnd/>
            <a:tailEnd/>
          </a:ln>
          <a:effectLst/>
        </p:spPr>
        <p:txBody>
          <a:bodyPr wrap="none" anchor="ctr"/>
          <a:lstStyle/>
          <a:p>
            <a:endParaRPr lang="zh-CN" altLang="en-US"/>
          </a:p>
        </p:txBody>
      </p:sp>
      <p:sp>
        <p:nvSpPr>
          <p:cNvPr id="30734" name="Rectangle 14"/>
          <p:cNvSpPr>
            <a:spLocks noGrp="1" noChangeArrowheads="1"/>
          </p:cNvSpPr>
          <p:nvPr>
            <p:ph type="title" sz="quarter"/>
          </p:nvPr>
        </p:nvSpPr>
        <p:spPr>
          <a:xfrm>
            <a:off x="250825" y="260350"/>
            <a:ext cx="6046788" cy="731838"/>
          </a:xfrm>
        </p:spPr>
        <p:txBody>
          <a:bodyPr/>
          <a:lstStyle/>
          <a:p>
            <a:r>
              <a:rPr lang="zh-CN" altLang="en-US" sz="4000">
                <a:ea typeface="黑体" pitchFamily="2" charset="-122"/>
              </a:rPr>
              <a:t>看看这个小烟民</a:t>
            </a:r>
          </a:p>
        </p:txBody>
      </p:sp>
      <p:pic>
        <p:nvPicPr>
          <p:cNvPr id="30724" name="Picture 4" descr="973723"/>
          <p:cNvPicPr>
            <a:picLocks noChangeAspect="1" noChangeArrowheads="1"/>
          </p:cNvPicPr>
          <p:nvPr>
            <p:ph sz="quarter" idx="1"/>
          </p:nvPr>
        </p:nvPicPr>
        <p:blipFill>
          <a:blip r:embed="rId2"/>
          <a:srcRect/>
          <a:stretch>
            <a:fillRect/>
          </a:stretch>
        </p:blipFill>
        <p:spPr>
          <a:xfrm>
            <a:off x="827088" y="1268413"/>
            <a:ext cx="3552825" cy="2665412"/>
          </a:xfrm>
          <a:noFill/>
          <a:ln/>
        </p:spPr>
      </p:pic>
      <p:pic>
        <p:nvPicPr>
          <p:cNvPr id="30727" name="Picture 7" descr="926966"/>
          <p:cNvPicPr>
            <a:picLocks noChangeAspect="1" noChangeArrowheads="1"/>
          </p:cNvPicPr>
          <p:nvPr>
            <p:ph sz="quarter" idx="2"/>
          </p:nvPr>
        </p:nvPicPr>
        <p:blipFill>
          <a:blip r:embed="rId3"/>
          <a:srcRect/>
          <a:stretch>
            <a:fillRect/>
          </a:stretch>
        </p:blipFill>
        <p:spPr>
          <a:xfrm>
            <a:off x="4525963" y="1268413"/>
            <a:ext cx="3552825" cy="2665412"/>
          </a:xfrm>
          <a:noFill/>
          <a:ln/>
        </p:spPr>
      </p:pic>
      <p:pic>
        <p:nvPicPr>
          <p:cNvPr id="30730" name="Picture 10" descr="930962"/>
          <p:cNvPicPr>
            <a:picLocks noChangeAspect="1" noChangeArrowheads="1"/>
          </p:cNvPicPr>
          <p:nvPr>
            <p:ph sz="quarter" idx="3"/>
          </p:nvPr>
        </p:nvPicPr>
        <p:blipFill>
          <a:blip r:embed="rId4"/>
          <a:srcRect/>
          <a:stretch>
            <a:fillRect/>
          </a:stretch>
        </p:blipFill>
        <p:spPr>
          <a:xfrm>
            <a:off x="827088" y="4003675"/>
            <a:ext cx="3552825" cy="2665413"/>
          </a:xfrm>
          <a:noFill/>
          <a:ln/>
        </p:spPr>
      </p:pic>
      <p:pic>
        <p:nvPicPr>
          <p:cNvPr id="30733" name="Picture 13" descr="941389"/>
          <p:cNvPicPr>
            <a:picLocks noChangeAspect="1" noChangeArrowheads="1"/>
          </p:cNvPicPr>
          <p:nvPr>
            <p:ph sz="quarter" idx="4"/>
          </p:nvPr>
        </p:nvPicPr>
        <p:blipFill>
          <a:blip r:embed="rId5"/>
          <a:srcRect/>
          <a:stretch>
            <a:fillRect/>
          </a:stretch>
        </p:blipFill>
        <p:spPr>
          <a:xfrm>
            <a:off x="4525963" y="4003675"/>
            <a:ext cx="3552825" cy="2665413"/>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30736"/>
                                        </p:tgtEl>
                                        <p:attrNameLst>
                                          <p:attrName>style.visibility</p:attrName>
                                        </p:attrNameLst>
                                      </p:cBhvr>
                                      <p:to>
                                        <p:strVal val="visible"/>
                                      </p:to>
                                    </p:set>
                                    <p:animEffect transition="in" filter="slide(fromLeft)">
                                      <p:cBhvr>
                                        <p:cTn id="7" dur="500"/>
                                        <p:tgtEl>
                                          <p:spTgt spid="30736"/>
                                        </p:tgtEl>
                                      </p:cBhvr>
                                    </p:animEffect>
                                  </p:childTnLst>
                                </p:cTn>
                              </p:par>
                              <p:par>
                                <p:cTn id="8" presetID="12" presetClass="entr" presetSubtype="8" fill="hold" grpId="0" nodeType="withEffect">
                                  <p:stCondLst>
                                    <p:cond delay="0"/>
                                  </p:stCondLst>
                                  <p:childTnLst>
                                    <p:set>
                                      <p:cBhvr>
                                        <p:cTn id="9" dur="1" fill="hold">
                                          <p:stCondLst>
                                            <p:cond delay="0"/>
                                          </p:stCondLst>
                                        </p:cTn>
                                        <p:tgtEl>
                                          <p:spTgt spid="30734"/>
                                        </p:tgtEl>
                                        <p:attrNameLst>
                                          <p:attrName>style.visibility</p:attrName>
                                        </p:attrNameLst>
                                      </p:cBhvr>
                                      <p:to>
                                        <p:strVal val="visible"/>
                                      </p:to>
                                    </p:set>
                                    <p:animEffect transition="in" filter="slide(fromLeft)">
                                      <p:cBhvr>
                                        <p:cTn id="10" dur="500"/>
                                        <p:tgtEl>
                                          <p:spTgt spid="30734"/>
                                        </p:tgtEl>
                                      </p:cBhvr>
                                    </p:animEffect>
                                  </p:childTnLst>
                                </p:cTn>
                              </p:par>
                            </p:childTnLst>
                          </p:cTn>
                        </p:par>
                      </p:childTnLst>
                    </p:cTn>
                  </p:par>
                  <p:par>
                    <p:cTn id="11" fill="hold">
                      <p:stCondLst>
                        <p:cond delay="indefinite"/>
                      </p:stCondLst>
                      <p:childTnLst>
                        <p:par>
                          <p:cTn id="12" fill="hold">
                            <p:stCondLst>
                              <p:cond delay="0"/>
                            </p:stCondLst>
                            <p:childTnLst>
                              <p:par>
                                <p:cTn id="13" presetID="29" presetClass="entr" presetSubtype="0" fill="hold" nodeType="clickEffect">
                                  <p:stCondLst>
                                    <p:cond delay="0"/>
                                  </p:stCondLst>
                                  <p:childTnLst>
                                    <p:set>
                                      <p:cBhvr>
                                        <p:cTn id="14" dur="1" fill="hold">
                                          <p:stCondLst>
                                            <p:cond delay="0"/>
                                          </p:stCondLst>
                                        </p:cTn>
                                        <p:tgtEl>
                                          <p:spTgt spid="30724"/>
                                        </p:tgtEl>
                                        <p:attrNameLst>
                                          <p:attrName>style.visibility</p:attrName>
                                        </p:attrNameLst>
                                      </p:cBhvr>
                                      <p:to>
                                        <p:strVal val="visible"/>
                                      </p:to>
                                    </p:set>
                                    <p:anim calcmode="lin" valueType="num">
                                      <p:cBhvr>
                                        <p:cTn id="15" dur="500" fill="hold"/>
                                        <p:tgtEl>
                                          <p:spTgt spid="30724"/>
                                        </p:tgtEl>
                                        <p:attrNameLst>
                                          <p:attrName>ppt_x</p:attrName>
                                        </p:attrNameLst>
                                      </p:cBhvr>
                                      <p:tavLst>
                                        <p:tav tm="0">
                                          <p:val>
                                            <p:strVal val="#ppt_x-.2"/>
                                          </p:val>
                                        </p:tav>
                                        <p:tav tm="100000">
                                          <p:val>
                                            <p:strVal val="#ppt_x"/>
                                          </p:val>
                                        </p:tav>
                                      </p:tavLst>
                                    </p:anim>
                                    <p:anim calcmode="lin" valueType="num">
                                      <p:cBhvr>
                                        <p:cTn id="16" dur="500" fill="hold"/>
                                        <p:tgtEl>
                                          <p:spTgt spid="30724"/>
                                        </p:tgtEl>
                                        <p:attrNameLst>
                                          <p:attrName>ppt_y</p:attrName>
                                        </p:attrNameLst>
                                      </p:cBhvr>
                                      <p:tavLst>
                                        <p:tav tm="0">
                                          <p:val>
                                            <p:strVal val="#ppt_y"/>
                                          </p:val>
                                        </p:tav>
                                        <p:tav tm="100000">
                                          <p:val>
                                            <p:strVal val="#ppt_y"/>
                                          </p:val>
                                        </p:tav>
                                      </p:tavLst>
                                    </p:anim>
                                    <p:animEffect transition="in" filter="wipe(right)" prLst="gradientSize: 0.1">
                                      <p:cBhvr>
                                        <p:cTn id="17" dur="500"/>
                                        <p:tgtEl>
                                          <p:spTgt spid="30724"/>
                                        </p:tgtEl>
                                      </p:cBhvr>
                                    </p:animEffect>
                                  </p:childTnLst>
                                </p:cTn>
                              </p:par>
                              <p:par>
                                <p:cTn id="18" presetID="29" presetClass="entr" presetSubtype="0" fill="hold" nodeType="withEffect">
                                  <p:stCondLst>
                                    <p:cond delay="0"/>
                                  </p:stCondLst>
                                  <p:childTnLst>
                                    <p:set>
                                      <p:cBhvr>
                                        <p:cTn id="19" dur="1" fill="hold">
                                          <p:stCondLst>
                                            <p:cond delay="0"/>
                                          </p:stCondLst>
                                        </p:cTn>
                                        <p:tgtEl>
                                          <p:spTgt spid="30727"/>
                                        </p:tgtEl>
                                        <p:attrNameLst>
                                          <p:attrName>style.visibility</p:attrName>
                                        </p:attrNameLst>
                                      </p:cBhvr>
                                      <p:to>
                                        <p:strVal val="visible"/>
                                      </p:to>
                                    </p:set>
                                    <p:anim calcmode="lin" valueType="num">
                                      <p:cBhvr>
                                        <p:cTn id="20" dur="500" fill="hold"/>
                                        <p:tgtEl>
                                          <p:spTgt spid="30727"/>
                                        </p:tgtEl>
                                        <p:attrNameLst>
                                          <p:attrName>ppt_x</p:attrName>
                                        </p:attrNameLst>
                                      </p:cBhvr>
                                      <p:tavLst>
                                        <p:tav tm="0">
                                          <p:val>
                                            <p:strVal val="#ppt_x-.2"/>
                                          </p:val>
                                        </p:tav>
                                        <p:tav tm="100000">
                                          <p:val>
                                            <p:strVal val="#ppt_x"/>
                                          </p:val>
                                        </p:tav>
                                      </p:tavLst>
                                    </p:anim>
                                    <p:anim calcmode="lin" valueType="num">
                                      <p:cBhvr>
                                        <p:cTn id="21" dur="500" fill="hold"/>
                                        <p:tgtEl>
                                          <p:spTgt spid="30727"/>
                                        </p:tgtEl>
                                        <p:attrNameLst>
                                          <p:attrName>ppt_y</p:attrName>
                                        </p:attrNameLst>
                                      </p:cBhvr>
                                      <p:tavLst>
                                        <p:tav tm="0">
                                          <p:val>
                                            <p:strVal val="#ppt_y"/>
                                          </p:val>
                                        </p:tav>
                                        <p:tav tm="100000">
                                          <p:val>
                                            <p:strVal val="#ppt_y"/>
                                          </p:val>
                                        </p:tav>
                                      </p:tavLst>
                                    </p:anim>
                                    <p:animEffect transition="in" filter="wipe(right)" prLst="gradientSize: 0.1">
                                      <p:cBhvr>
                                        <p:cTn id="22" dur="500"/>
                                        <p:tgtEl>
                                          <p:spTgt spid="30727"/>
                                        </p:tgtEl>
                                      </p:cBhvr>
                                    </p:animEffect>
                                  </p:childTnLst>
                                </p:cTn>
                              </p:par>
                              <p:par>
                                <p:cTn id="23" presetID="29" presetClass="entr" presetSubtype="0" fill="hold" nodeType="withEffect">
                                  <p:stCondLst>
                                    <p:cond delay="0"/>
                                  </p:stCondLst>
                                  <p:childTnLst>
                                    <p:set>
                                      <p:cBhvr>
                                        <p:cTn id="24" dur="1" fill="hold">
                                          <p:stCondLst>
                                            <p:cond delay="0"/>
                                          </p:stCondLst>
                                        </p:cTn>
                                        <p:tgtEl>
                                          <p:spTgt spid="30733"/>
                                        </p:tgtEl>
                                        <p:attrNameLst>
                                          <p:attrName>style.visibility</p:attrName>
                                        </p:attrNameLst>
                                      </p:cBhvr>
                                      <p:to>
                                        <p:strVal val="visible"/>
                                      </p:to>
                                    </p:set>
                                    <p:anim calcmode="lin" valueType="num">
                                      <p:cBhvr>
                                        <p:cTn id="25" dur="500" fill="hold"/>
                                        <p:tgtEl>
                                          <p:spTgt spid="30733"/>
                                        </p:tgtEl>
                                        <p:attrNameLst>
                                          <p:attrName>ppt_x</p:attrName>
                                        </p:attrNameLst>
                                      </p:cBhvr>
                                      <p:tavLst>
                                        <p:tav tm="0">
                                          <p:val>
                                            <p:strVal val="#ppt_x-.2"/>
                                          </p:val>
                                        </p:tav>
                                        <p:tav tm="100000">
                                          <p:val>
                                            <p:strVal val="#ppt_x"/>
                                          </p:val>
                                        </p:tav>
                                      </p:tavLst>
                                    </p:anim>
                                    <p:anim calcmode="lin" valueType="num">
                                      <p:cBhvr>
                                        <p:cTn id="26" dur="500" fill="hold"/>
                                        <p:tgtEl>
                                          <p:spTgt spid="30733"/>
                                        </p:tgtEl>
                                        <p:attrNameLst>
                                          <p:attrName>ppt_y</p:attrName>
                                        </p:attrNameLst>
                                      </p:cBhvr>
                                      <p:tavLst>
                                        <p:tav tm="0">
                                          <p:val>
                                            <p:strVal val="#ppt_y"/>
                                          </p:val>
                                        </p:tav>
                                        <p:tav tm="100000">
                                          <p:val>
                                            <p:strVal val="#ppt_y"/>
                                          </p:val>
                                        </p:tav>
                                      </p:tavLst>
                                    </p:anim>
                                    <p:animEffect transition="in" filter="wipe(right)" prLst="gradientSize: 0.1">
                                      <p:cBhvr>
                                        <p:cTn id="27" dur="500"/>
                                        <p:tgtEl>
                                          <p:spTgt spid="30733"/>
                                        </p:tgtEl>
                                      </p:cBhvr>
                                    </p:animEffect>
                                  </p:childTnLst>
                                </p:cTn>
                              </p:par>
                              <p:par>
                                <p:cTn id="28" presetID="29" presetClass="entr" presetSubtype="0" fill="hold" nodeType="withEffect">
                                  <p:stCondLst>
                                    <p:cond delay="0"/>
                                  </p:stCondLst>
                                  <p:childTnLst>
                                    <p:set>
                                      <p:cBhvr>
                                        <p:cTn id="29" dur="1" fill="hold">
                                          <p:stCondLst>
                                            <p:cond delay="0"/>
                                          </p:stCondLst>
                                        </p:cTn>
                                        <p:tgtEl>
                                          <p:spTgt spid="30730"/>
                                        </p:tgtEl>
                                        <p:attrNameLst>
                                          <p:attrName>style.visibility</p:attrName>
                                        </p:attrNameLst>
                                      </p:cBhvr>
                                      <p:to>
                                        <p:strVal val="visible"/>
                                      </p:to>
                                    </p:set>
                                    <p:anim calcmode="lin" valueType="num">
                                      <p:cBhvr>
                                        <p:cTn id="30" dur="500" fill="hold"/>
                                        <p:tgtEl>
                                          <p:spTgt spid="30730"/>
                                        </p:tgtEl>
                                        <p:attrNameLst>
                                          <p:attrName>ppt_x</p:attrName>
                                        </p:attrNameLst>
                                      </p:cBhvr>
                                      <p:tavLst>
                                        <p:tav tm="0">
                                          <p:val>
                                            <p:strVal val="#ppt_x-.2"/>
                                          </p:val>
                                        </p:tav>
                                        <p:tav tm="100000">
                                          <p:val>
                                            <p:strVal val="#ppt_x"/>
                                          </p:val>
                                        </p:tav>
                                      </p:tavLst>
                                    </p:anim>
                                    <p:anim calcmode="lin" valueType="num">
                                      <p:cBhvr>
                                        <p:cTn id="31" dur="500" fill="hold"/>
                                        <p:tgtEl>
                                          <p:spTgt spid="30730"/>
                                        </p:tgtEl>
                                        <p:attrNameLst>
                                          <p:attrName>ppt_y</p:attrName>
                                        </p:attrNameLst>
                                      </p:cBhvr>
                                      <p:tavLst>
                                        <p:tav tm="0">
                                          <p:val>
                                            <p:strVal val="#ppt_y"/>
                                          </p:val>
                                        </p:tav>
                                        <p:tav tm="100000">
                                          <p:val>
                                            <p:strVal val="#ppt_y"/>
                                          </p:val>
                                        </p:tav>
                                      </p:tavLst>
                                    </p:anim>
                                    <p:animEffect transition="in" filter="wipe(right)" prLst="gradientSize: 0.1">
                                      <p:cBhvr>
                                        <p:cTn id="32" dur="500"/>
                                        <p:tgtEl>
                                          <p:spTgt spid="307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6" grpId="0" animBg="1"/>
      <p:bldP spid="30734" grpId="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1026"/>
          <p:cNvSpPr>
            <a:spLocks noGrp="1" noChangeArrowheads="1"/>
          </p:cNvSpPr>
          <p:nvPr>
            <p:ph type="ctrTitle"/>
          </p:nvPr>
        </p:nvSpPr>
        <p:spPr>
          <a:xfrm>
            <a:off x="539750" y="3141663"/>
            <a:ext cx="8077200" cy="1143000"/>
          </a:xfrm>
        </p:spPr>
        <p:txBody>
          <a:bodyPr/>
          <a:lstStyle/>
          <a:p>
            <a:r>
              <a:rPr lang="zh-CN" altLang="en-US" sz="7200" b="1">
                <a:solidFill>
                  <a:schemeClr val="accent2"/>
                </a:solidFill>
              </a:rPr>
              <a:t>他们为什么吸烟呢？</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box(out)">
                                      <p:cBhvr>
                                        <p:cTn id="7" dur="500"/>
                                        <p:tgtEl>
                                          <p:spTgt spid="133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403350" y="187325"/>
            <a:ext cx="6048375" cy="1174750"/>
          </a:xfrm>
        </p:spPr>
        <p:txBody>
          <a:bodyPr/>
          <a:lstStyle/>
          <a:p>
            <a:r>
              <a:rPr lang="zh-CN" altLang="en-US" sz="5400">
                <a:solidFill>
                  <a:schemeClr val="accent2"/>
                </a:solidFill>
                <a:ea typeface="黑体" pitchFamily="2" charset="-122"/>
              </a:rPr>
              <a:t>青少年吸烟的心理</a:t>
            </a:r>
          </a:p>
        </p:txBody>
      </p:sp>
      <p:sp>
        <p:nvSpPr>
          <p:cNvPr id="8195" name="Rectangle 3"/>
          <p:cNvSpPr>
            <a:spLocks noGrp="1" noChangeArrowheads="1"/>
          </p:cNvSpPr>
          <p:nvPr>
            <p:ph type="body" idx="1"/>
          </p:nvPr>
        </p:nvSpPr>
        <p:spPr>
          <a:xfrm>
            <a:off x="323850" y="1628775"/>
            <a:ext cx="8229600" cy="4191000"/>
          </a:xfrm>
        </p:spPr>
        <p:txBody>
          <a:bodyPr/>
          <a:lstStyle/>
          <a:p>
            <a:pPr algn="just">
              <a:buFontTx/>
              <a:buNone/>
            </a:pPr>
            <a:r>
              <a:rPr lang="en-US" altLang="zh-CN" sz="4000">
                <a:solidFill>
                  <a:srgbClr val="6600CC"/>
                </a:solidFill>
              </a:rPr>
              <a:t>       </a:t>
            </a:r>
            <a:r>
              <a:rPr lang="zh-CN" altLang="en-US" sz="4000" b="1">
                <a:solidFill>
                  <a:srgbClr val="6600CC"/>
                </a:solidFill>
              </a:rPr>
              <a:t>一、游戏型：青少年学生是一个接受外界事物很快的群体，但自己的主见并不多，易随波逐流，见有同学吸烟自己也就跟着抽着好玩，你一口我一口，作为课余的游戏。慢慢上瘾了，也就真正成了烟民。</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grpId="0" nodeType="click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slide(fromTop)">
                                      <p:cBhvr>
                                        <p:cTn id="7" dur="500"/>
                                        <p:tgtEl>
                                          <p:spTgt spid="819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8195">
                                            <p:txEl>
                                              <p:pRg st="0" end="0"/>
                                            </p:txEl>
                                          </p:spTgt>
                                        </p:tgtEl>
                                        <p:attrNameLst>
                                          <p:attrName>style.visibility</p:attrName>
                                        </p:attrNameLst>
                                      </p:cBhvr>
                                      <p:to>
                                        <p:strVal val="visible"/>
                                      </p:to>
                                    </p:set>
                                    <p:animEffect transition="in" filter="barn(inVertical)">
                                      <p:cBhvr>
                                        <p:cTn id="12" dur="500"/>
                                        <p:tgtEl>
                                          <p:spTgt spid="819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autoUpdateAnimBg="0"/>
      <p:bldP spid="8195" grpId="0" build="p" autoUpdateAnimBg="0"/>
    </p:bldLst>
  </p:timing>
</p:sld>
</file>

<file path=ppt/theme/theme1.xml><?xml version="1.0" encoding="utf-8"?>
<a:theme xmlns:a="http://schemas.openxmlformats.org/drawingml/2006/main" name="Crayons">
  <a:themeElements>
    <a:clrScheme name="Crayons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fontScheme name="Crayons">
      <a:majorFont>
        <a:latin typeface="Comic Sans MS"/>
        <a:ea typeface="宋体"/>
        <a:cs typeface=""/>
      </a:majorFont>
      <a:minorFont>
        <a:latin typeface="Comic Sans MS"/>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b"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b"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charset="0"/>
            <a:ea typeface="宋体" pitchFamily="2" charset="-122"/>
          </a:defRPr>
        </a:defPPr>
      </a:lstStyle>
    </a:lnDef>
  </a:objectDefaults>
  <a:extraClrSchemeLst>
    <a:extraClrScheme>
      <a:clrScheme name="Crayons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clrMap bg1="lt1" tx1="dk1" bg2="lt2" tx2="dk2" accent1="accent1" accent2="accent2" accent3="accent3" accent4="accent4" accent5="accent5" accent6="accent6" hlink="hlink" folHlink="folHlink"/>
    </a:extraClrScheme>
    <a:extraClrScheme>
      <a:clrScheme name="Crayons 2">
        <a:dk1>
          <a:srgbClr val="000000"/>
        </a:dk1>
        <a:lt1>
          <a:srgbClr val="FFFFFF"/>
        </a:lt1>
        <a:dk2>
          <a:srgbClr val="000000"/>
        </a:dk2>
        <a:lt2>
          <a:srgbClr val="99CCFF"/>
        </a:lt2>
        <a:accent1>
          <a:srgbClr val="CCCCFF"/>
        </a:accent1>
        <a:accent2>
          <a:srgbClr val="000066"/>
        </a:accent2>
        <a:accent3>
          <a:srgbClr val="FFFFFF"/>
        </a:accent3>
        <a:accent4>
          <a:srgbClr val="000000"/>
        </a:accent4>
        <a:accent5>
          <a:srgbClr val="E2E2FF"/>
        </a:accent5>
        <a:accent6>
          <a:srgbClr val="00005C"/>
        </a:accent6>
        <a:hlink>
          <a:srgbClr val="00B200"/>
        </a:hlink>
        <a:folHlink>
          <a:srgbClr val="CCFF33"/>
        </a:folHlink>
      </a:clrScheme>
      <a:clrMap bg1="lt1" tx1="dk1" bg2="lt2" tx2="dk2" accent1="accent1" accent2="accent2" accent3="accent3" accent4="accent4" accent5="accent5" accent6="accent6" hlink="hlink" folHlink="folHlink"/>
    </a:extraClrScheme>
    <a:extraClrScheme>
      <a:clrScheme name="Crayons 3">
        <a:dk1>
          <a:srgbClr val="000000"/>
        </a:dk1>
        <a:lt1>
          <a:srgbClr val="FFFFFF"/>
        </a:lt1>
        <a:dk2>
          <a:srgbClr val="000000"/>
        </a:dk2>
        <a:lt2>
          <a:srgbClr val="3399FF"/>
        </a:lt2>
        <a:accent1>
          <a:srgbClr val="CCECFF"/>
        </a:accent1>
        <a:accent2>
          <a:srgbClr val="008080"/>
        </a:accent2>
        <a:accent3>
          <a:srgbClr val="FFFFFF"/>
        </a:accent3>
        <a:accent4>
          <a:srgbClr val="000000"/>
        </a:accent4>
        <a:accent5>
          <a:srgbClr val="E2F4FF"/>
        </a:accent5>
        <a:accent6>
          <a:srgbClr val="007373"/>
        </a:accent6>
        <a:hlink>
          <a:srgbClr val="009999"/>
        </a:hlink>
        <a:folHlink>
          <a:srgbClr val="3366CC"/>
        </a:folHlink>
      </a:clrScheme>
      <a:clrMap bg1="lt1" tx1="dk1" bg2="lt2" tx2="dk2" accent1="accent1" accent2="accent2" accent3="accent3" accent4="accent4" accent5="accent5" accent6="accent6" hlink="hlink" folHlink="folHlink"/>
    </a:extraClrScheme>
    <a:extraClrScheme>
      <a:clrScheme name="Crayons 4">
        <a:dk1>
          <a:srgbClr val="808000"/>
        </a:dk1>
        <a:lt1>
          <a:srgbClr val="FFFFFF"/>
        </a:lt1>
        <a:dk2>
          <a:srgbClr val="336600"/>
        </a:dk2>
        <a:lt2>
          <a:srgbClr val="FFFFFF"/>
        </a:lt2>
        <a:accent1>
          <a:srgbClr val="99CC00"/>
        </a:accent1>
        <a:accent2>
          <a:srgbClr val="003300"/>
        </a:accent2>
        <a:accent3>
          <a:srgbClr val="ADB8AA"/>
        </a:accent3>
        <a:accent4>
          <a:srgbClr val="DADADA"/>
        </a:accent4>
        <a:accent5>
          <a:srgbClr val="CAE2AA"/>
        </a:accent5>
        <a:accent6>
          <a:srgbClr val="002D00"/>
        </a:accent6>
        <a:hlink>
          <a:srgbClr val="CCCC00"/>
        </a:hlink>
        <a:folHlink>
          <a:srgbClr val="CCFF33"/>
        </a:folHlink>
      </a:clrScheme>
      <a:clrMap bg1="dk2" tx1="lt1" bg2="dk1" tx2="lt2" accent1="accent1" accent2="accent2" accent3="accent3" accent4="accent4" accent5="accent5" accent6="accent6" hlink="hlink" folHlink="folHlink"/>
    </a:extraClrScheme>
    <a:extraClrScheme>
      <a:clrScheme name="Crayons 5">
        <a:dk1>
          <a:srgbClr val="808080"/>
        </a:dk1>
        <a:lt1>
          <a:srgbClr val="FFFFFF"/>
        </a:lt1>
        <a:dk2>
          <a:srgbClr val="003366"/>
        </a:dk2>
        <a:lt2>
          <a:srgbClr val="CCECFF"/>
        </a:lt2>
        <a:accent1>
          <a:srgbClr val="33CCCC"/>
        </a:accent1>
        <a:accent2>
          <a:srgbClr val="006699"/>
        </a:accent2>
        <a:accent3>
          <a:srgbClr val="AAADB8"/>
        </a:accent3>
        <a:accent4>
          <a:srgbClr val="DADADA"/>
        </a:accent4>
        <a:accent5>
          <a:srgbClr val="ADE2E2"/>
        </a:accent5>
        <a:accent6>
          <a:srgbClr val="005C8A"/>
        </a:accent6>
        <a:hlink>
          <a:srgbClr val="00FFFF"/>
        </a:hlink>
        <a:folHlink>
          <a:srgbClr val="0000FF"/>
        </a:folHlink>
      </a:clrScheme>
      <a:clrMap bg1="dk2" tx1="lt1" bg2="dk1" tx2="lt2" accent1="accent1" accent2="accent2" accent3="accent3" accent4="accent4" accent5="accent5" accent6="accent6" hlink="hlink" folHlink="folHlink"/>
    </a:extraClrScheme>
    <a:extraClrScheme>
      <a:clrScheme name="Crayons 6">
        <a:dk1>
          <a:srgbClr val="6666FF"/>
        </a:dk1>
        <a:lt1>
          <a:srgbClr val="FFFFFF"/>
        </a:lt1>
        <a:dk2>
          <a:srgbClr val="000066"/>
        </a:dk2>
        <a:lt2>
          <a:srgbClr val="FFFFFF"/>
        </a:lt2>
        <a:accent1>
          <a:srgbClr val="33CCFF"/>
        </a:accent1>
        <a:accent2>
          <a:srgbClr val="0000FF"/>
        </a:accent2>
        <a:accent3>
          <a:srgbClr val="AAAAB8"/>
        </a:accent3>
        <a:accent4>
          <a:srgbClr val="DADADA"/>
        </a:accent4>
        <a:accent5>
          <a:srgbClr val="ADE2FF"/>
        </a:accent5>
        <a:accent6>
          <a:srgbClr val="0000E7"/>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Crayons 7">
        <a:dk1>
          <a:srgbClr val="000000"/>
        </a:dk1>
        <a:lt1>
          <a:srgbClr val="FFFFFF"/>
        </a:lt1>
        <a:dk2>
          <a:srgbClr val="800080"/>
        </a:dk2>
        <a:lt2>
          <a:srgbClr val="FFFFFF"/>
        </a:lt2>
        <a:accent1>
          <a:srgbClr val="CC66FF"/>
        </a:accent1>
        <a:accent2>
          <a:srgbClr val="990099"/>
        </a:accent2>
        <a:accent3>
          <a:srgbClr val="C0AAC0"/>
        </a:accent3>
        <a:accent4>
          <a:srgbClr val="DADADA"/>
        </a:accent4>
        <a:accent5>
          <a:srgbClr val="E2B8FF"/>
        </a:accent5>
        <a:accent6>
          <a:srgbClr val="8A008A"/>
        </a:accent6>
        <a:hlink>
          <a:srgbClr val="FF9900"/>
        </a:hlink>
        <a:folHlink>
          <a:srgbClr val="FF3300"/>
        </a:folHlink>
      </a:clrScheme>
      <a:clrMap bg1="dk2" tx1="lt1" bg2="dk1" tx2="lt2" accent1="accent1" accent2="accent2" accent3="accent3" accent4="accent4" accent5="accent5" accent6="accent6" hlink="hlink" folHlink="folHlink"/>
    </a:extraClrScheme>
    <a:extraClrScheme>
      <a:clrScheme name="Crayons 8">
        <a:dk1>
          <a:srgbClr val="FF3300"/>
        </a:dk1>
        <a:lt1>
          <a:srgbClr val="FFFFFF"/>
        </a:lt1>
        <a:dk2>
          <a:srgbClr val="800000"/>
        </a:dk2>
        <a:lt2>
          <a:srgbClr val="FFFFCC"/>
        </a:lt2>
        <a:accent1>
          <a:srgbClr val="FF7C80"/>
        </a:accent1>
        <a:accent2>
          <a:srgbClr val="990000"/>
        </a:accent2>
        <a:accent3>
          <a:srgbClr val="C0AAAA"/>
        </a:accent3>
        <a:accent4>
          <a:srgbClr val="DADADA"/>
        </a:accent4>
        <a:accent5>
          <a:srgbClr val="FFBFC0"/>
        </a:accent5>
        <a:accent6>
          <a:srgbClr val="8A0000"/>
        </a:accent6>
        <a:hlink>
          <a:srgbClr val="FF66CC"/>
        </a:hlink>
        <a:folHlink>
          <a:srgbClr val="FFCC0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453</TotalTime>
  <Words>1702</Words>
  <Application>Microsoft PowerPoint</Application>
  <PresentationFormat>全屏显示(4:3)</PresentationFormat>
  <Paragraphs>78</Paragraphs>
  <Slides>25</Slides>
  <Notes>0</Notes>
  <HiddenSlides>0</HiddenSlides>
  <MMClips>0</MMClips>
  <ScaleCrop>false</ScaleCrop>
  <HeadingPairs>
    <vt:vector size="6" baseType="variant">
      <vt:variant>
        <vt:lpstr>已用的字体</vt:lpstr>
      </vt:variant>
      <vt:variant>
        <vt:i4>8</vt:i4>
      </vt:variant>
      <vt:variant>
        <vt:lpstr>演示文稿设计模板</vt:lpstr>
      </vt:variant>
      <vt:variant>
        <vt:i4>1</vt:i4>
      </vt:variant>
      <vt:variant>
        <vt:lpstr>幻灯片标题</vt:lpstr>
      </vt:variant>
      <vt:variant>
        <vt:i4>25</vt:i4>
      </vt:variant>
    </vt:vector>
  </HeadingPairs>
  <TitlesOfParts>
    <vt:vector size="34" baseType="lpstr">
      <vt:lpstr>Times New Roman</vt:lpstr>
      <vt:lpstr>宋体</vt:lpstr>
      <vt:lpstr>Comic Sans MS</vt:lpstr>
      <vt:lpstr>Arial</vt:lpstr>
      <vt:lpstr>黑体</vt:lpstr>
      <vt:lpstr>华文楷体</vt:lpstr>
      <vt:lpstr>Wingdings</vt:lpstr>
      <vt:lpstr>幼圆</vt:lpstr>
      <vt:lpstr>Crayons</vt:lpstr>
      <vt:lpstr>吸烟,健康的天敌</vt:lpstr>
      <vt:lpstr>历年世界无烟日主题</vt:lpstr>
      <vt:lpstr>幻灯片 3</vt:lpstr>
      <vt:lpstr>全球现状</vt:lpstr>
      <vt:lpstr>中国现状</vt:lpstr>
      <vt:lpstr>青少年现状</vt:lpstr>
      <vt:lpstr>看看这个小烟民</vt:lpstr>
      <vt:lpstr>他们为什么吸烟呢？</vt:lpstr>
      <vt:lpstr>青少年吸烟的心理</vt:lpstr>
      <vt:lpstr>幻灯片 10</vt:lpstr>
      <vt:lpstr>幻灯片 11</vt:lpstr>
      <vt:lpstr>幻灯片 12</vt:lpstr>
      <vt:lpstr>吸烟对人体有哪些危害？</vt:lpstr>
      <vt:lpstr>幻灯片 14</vt:lpstr>
      <vt:lpstr>幻灯片 15</vt:lpstr>
      <vt:lpstr>幻灯片 16</vt:lpstr>
      <vt:lpstr>尼古丁的杀伤力 </vt:lpstr>
      <vt:lpstr>“二手烟”害猛于虎</vt:lpstr>
      <vt:lpstr>判断下列问题的正误</vt:lpstr>
      <vt:lpstr>幻灯片 20</vt:lpstr>
      <vt:lpstr>幻灯片 21</vt:lpstr>
      <vt:lpstr>幻灯片 22</vt:lpstr>
      <vt:lpstr>烟的启示</vt:lpstr>
      <vt:lpstr>课后调查</vt:lpstr>
      <vt:lpstr>幻灯片 25</vt:lpstr>
    </vt:vector>
  </TitlesOfParts>
  <Company>PGZX</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学会拒绝吸第一支烟</dc:title>
  <dc:creator>OFFICE</dc:creator>
  <cp:lastModifiedBy>User</cp:lastModifiedBy>
  <cp:revision>43</cp:revision>
  <dcterms:created xsi:type="dcterms:W3CDTF">2002-11-11T02:15:20Z</dcterms:created>
  <dcterms:modified xsi:type="dcterms:W3CDTF">2013-05-31T03:58:59Z</dcterms:modified>
</cp:coreProperties>
</file>