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5" r:id="rId8"/>
    <p:sldId id="267" r:id="rId9"/>
    <p:sldId id="262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03813"/>
    <a:srgbClr val="F7C293"/>
    <a:srgbClr val="FFFFFF"/>
    <a:srgbClr val="276195"/>
    <a:srgbClr val="225482"/>
    <a:srgbClr val="173A59"/>
    <a:srgbClr val="5B9BD5"/>
    <a:srgbClr val="317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-84" y="-462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E984-3CB2-4724-A0F0-207C3506D69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364C2B4-9FFD-454A-A6C4-6418BC4DEC2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7B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" name="直接连接符 7"/>
          <p:cNvCxnSpPr/>
          <p:nvPr userDrawn="1"/>
        </p:nvCxnSpPr>
        <p:spPr>
          <a:xfrm>
            <a:off x="1524000" y="3509963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9"/>
          <p:cNvSpPr/>
          <p:nvPr userDrawn="1"/>
        </p:nvSpPr>
        <p:spPr>
          <a:xfrm>
            <a:off x="0" y="5689600"/>
            <a:ext cx="12192000" cy="1168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13"/>
          <p:cNvCxnSpPr/>
          <p:nvPr userDrawn="1"/>
        </p:nvCxnSpPr>
        <p:spPr>
          <a:xfrm>
            <a:off x="0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14"/>
          <p:cNvCxnSpPr/>
          <p:nvPr userDrawn="1"/>
        </p:nvCxnSpPr>
        <p:spPr>
          <a:xfrm>
            <a:off x="687388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8"/>
          <p:cNvCxnSpPr/>
          <p:nvPr userDrawn="1"/>
        </p:nvCxnSpPr>
        <p:spPr>
          <a:xfrm>
            <a:off x="1376363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20"/>
          <p:cNvCxnSpPr/>
          <p:nvPr userDrawn="1"/>
        </p:nvCxnSpPr>
        <p:spPr>
          <a:xfrm>
            <a:off x="2063750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21"/>
          <p:cNvCxnSpPr/>
          <p:nvPr userDrawn="1"/>
        </p:nvCxnSpPr>
        <p:spPr>
          <a:xfrm>
            <a:off x="2752725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22"/>
          <p:cNvCxnSpPr/>
          <p:nvPr userDrawn="1"/>
        </p:nvCxnSpPr>
        <p:spPr>
          <a:xfrm>
            <a:off x="3440113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23"/>
          <p:cNvCxnSpPr/>
          <p:nvPr userDrawn="1"/>
        </p:nvCxnSpPr>
        <p:spPr>
          <a:xfrm>
            <a:off x="4129088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24"/>
          <p:cNvCxnSpPr/>
          <p:nvPr userDrawn="1"/>
        </p:nvCxnSpPr>
        <p:spPr>
          <a:xfrm>
            <a:off x="4816475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25"/>
          <p:cNvCxnSpPr/>
          <p:nvPr userDrawn="1"/>
        </p:nvCxnSpPr>
        <p:spPr>
          <a:xfrm>
            <a:off x="5505450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26"/>
          <p:cNvCxnSpPr/>
          <p:nvPr userDrawn="1"/>
        </p:nvCxnSpPr>
        <p:spPr>
          <a:xfrm>
            <a:off x="6192838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27"/>
          <p:cNvCxnSpPr/>
          <p:nvPr userDrawn="1"/>
        </p:nvCxnSpPr>
        <p:spPr>
          <a:xfrm>
            <a:off x="6881813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28"/>
          <p:cNvCxnSpPr/>
          <p:nvPr userDrawn="1"/>
        </p:nvCxnSpPr>
        <p:spPr>
          <a:xfrm>
            <a:off x="7569200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29"/>
          <p:cNvCxnSpPr/>
          <p:nvPr userDrawn="1"/>
        </p:nvCxnSpPr>
        <p:spPr>
          <a:xfrm>
            <a:off x="8258175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0"/>
          <p:cNvCxnSpPr/>
          <p:nvPr userDrawn="1"/>
        </p:nvCxnSpPr>
        <p:spPr>
          <a:xfrm>
            <a:off x="8945563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1"/>
          <p:cNvCxnSpPr/>
          <p:nvPr userDrawn="1"/>
        </p:nvCxnSpPr>
        <p:spPr>
          <a:xfrm>
            <a:off x="9634538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2"/>
          <p:cNvCxnSpPr/>
          <p:nvPr userDrawn="1"/>
        </p:nvCxnSpPr>
        <p:spPr>
          <a:xfrm>
            <a:off x="10321925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33"/>
          <p:cNvCxnSpPr/>
          <p:nvPr userDrawn="1"/>
        </p:nvCxnSpPr>
        <p:spPr>
          <a:xfrm>
            <a:off x="11010900" y="6273800"/>
            <a:ext cx="49371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34"/>
          <p:cNvCxnSpPr/>
          <p:nvPr userDrawn="1"/>
        </p:nvCxnSpPr>
        <p:spPr>
          <a:xfrm>
            <a:off x="11698288" y="6273800"/>
            <a:ext cx="49371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图文框 41"/>
          <p:cNvSpPr/>
          <p:nvPr userDrawn="1"/>
        </p:nvSpPr>
        <p:spPr>
          <a:xfrm rot="19951773">
            <a:off x="10714038" y="4572000"/>
            <a:ext cx="984250" cy="984250"/>
          </a:xfrm>
          <a:prstGeom prst="fram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图文框 39"/>
          <p:cNvSpPr/>
          <p:nvPr userDrawn="1"/>
        </p:nvSpPr>
        <p:spPr>
          <a:xfrm rot="892685">
            <a:off x="10633075" y="5534025"/>
            <a:ext cx="600075" cy="598488"/>
          </a:xfrm>
          <a:prstGeom prst="fram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7" name="组合 69"/>
          <p:cNvGrpSpPr/>
          <p:nvPr userDrawn="1"/>
        </p:nvGrpSpPr>
        <p:grpSpPr bwMode="auto">
          <a:xfrm>
            <a:off x="4460875" y="2589213"/>
            <a:ext cx="712788" cy="444500"/>
            <a:chOff x="3514658" y="1826065"/>
            <a:chExt cx="1198670" cy="747949"/>
          </a:xfrm>
        </p:grpSpPr>
        <p:sp>
          <p:nvSpPr>
            <p:cNvPr id="28" name="圆角矩形 56"/>
            <p:cNvSpPr/>
            <p:nvPr userDrawn="1"/>
          </p:nvSpPr>
          <p:spPr>
            <a:xfrm>
              <a:off x="3971168" y="2226752"/>
              <a:ext cx="437821" cy="146918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圆角矩形 58"/>
            <p:cNvSpPr/>
            <p:nvPr userDrawn="1"/>
          </p:nvSpPr>
          <p:spPr>
            <a:xfrm>
              <a:off x="4091301" y="1898188"/>
              <a:ext cx="622027" cy="144247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圆角矩形 59"/>
            <p:cNvSpPr/>
            <p:nvPr userDrawn="1"/>
          </p:nvSpPr>
          <p:spPr>
            <a:xfrm>
              <a:off x="3949810" y="2077162"/>
              <a:ext cx="477865" cy="149590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任意多边形 60"/>
            <p:cNvSpPr/>
            <p:nvPr userDrawn="1"/>
          </p:nvSpPr>
          <p:spPr>
            <a:xfrm rot="21336809">
              <a:off x="3664158" y="1826065"/>
              <a:ext cx="678089" cy="705209"/>
            </a:xfrm>
            <a:custGeom>
              <a:avLst/>
              <a:gdLst>
                <a:gd name="connsiteX0" fmla="*/ 209550 w 908050"/>
                <a:gd name="connsiteY0" fmla="*/ 469900 h 952500"/>
                <a:gd name="connsiteX1" fmla="*/ 387350 w 908050"/>
                <a:gd name="connsiteY1" fmla="*/ 488950 h 952500"/>
                <a:gd name="connsiteX2" fmla="*/ 552450 w 908050"/>
                <a:gd name="connsiteY2" fmla="*/ 393700 h 952500"/>
                <a:gd name="connsiteX3" fmla="*/ 812800 w 908050"/>
                <a:gd name="connsiteY3" fmla="*/ 488950 h 952500"/>
                <a:gd name="connsiteX4" fmla="*/ 908050 w 908050"/>
                <a:gd name="connsiteY4" fmla="*/ 431800 h 952500"/>
                <a:gd name="connsiteX5" fmla="*/ 501650 w 908050"/>
                <a:gd name="connsiteY5" fmla="*/ 0 h 952500"/>
                <a:gd name="connsiteX6" fmla="*/ 31750 w 908050"/>
                <a:gd name="connsiteY6" fmla="*/ 171450 h 952500"/>
                <a:gd name="connsiteX7" fmla="*/ 0 w 908050"/>
                <a:gd name="connsiteY7" fmla="*/ 857250 h 952500"/>
                <a:gd name="connsiteX8" fmla="*/ 254000 w 908050"/>
                <a:gd name="connsiteY8" fmla="*/ 952500 h 952500"/>
                <a:gd name="connsiteX9" fmla="*/ 527050 w 908050"/>
                <a:gd name="connsiteY9" fmla="*/ 952500 h 952500"/>
                <a:gd name="connsiteX10" fmla="*/ 527050 w 908050"/>
                <a:gd name="connsiteY10" fmla="*/ 952500 h 952500"/>
                <a:gd name="connsiteX0-1" fmla="*/ 209550 w 908050"/>
                <a:gd name="connsiteY0-2" fmla="*/ 469900 h 952500"/>
                <a:gd name="connsiteX1-3" fmla="*/ 387350 w 908050"/>
                <a:gd name="connsiteY1-4" fmla="*/ 488950 h 952500"/>
                <a:gd name="connsiteX2-5" fmla="*/ 552450 w 908050"/>
                <a:gd name="connsiteY2-6" fmla="*/ 393700 h 952500"/>
                <a:gd name="connsiteX3-7" fmla="*/ 812800 w 908050"/>
                <a:gd name="connsiteY3-8" fmla="*/ 488950 h 952500"/>
                <a:gd name="connsiteX4-9" fmla="*/ 908050 w 908050"/>
                <a:gd name="connsiteY4-10" fmla="*/ 431800 h 952500"/>
                <a:gd name="connsiteX5-11" fmla="*/ 501650 w 908050"/>
                <a:gd name="connsiteY5-12" fmla="*/ 0 h 952500"/>
                <a:gd name="connsiteX6-13" fmla="*/ 31750 w 908050"/>
                <a:gd name="connsiteY6-14" fmla="*/ 171450 h 952500"/>
                <a:gd name="connsiteX7-15" fmla="*/ 0 w 908050"/>
                <a:gd name="connsiteY7-16" fmla="*/ 857250 h 952500"/>
                <a:gd name="connsiteX8-17" fmla="*/ 254000 w 908050"/>
                <a:gd name="connsiteY8-18" fmla="*/ 952500 h 952500"/>
                <a:gd name="connsiteX9-19" fmla="*/ 527050 w 908050"/>
                <a:gd name="connsiteY9-20" fmla="*/ 952500 h 952500"/>
                <a:gd name="connsiteX10-21" fmla="*/ 527050 w 908050"/>
                <a:gd name="connsiteY10-22" fmla="*/ 952500 h 952500"/>
                <a:gd name="connsiteX0-23" fmla="*/ 209550 w 908050"/>
                <a:gd name="connsiteY0-24" fmla="*/ 469900 h 952500"/>
                <a:gd name="connsiteX1-25" fmla="*/ 387350 w 908050"/>
                <a:gd name="connsiteY1-26" fmla="*/ 488950 h 952500"/>
                <a:gd name="connsiteX2-27" fmla="*/ 552450 w 908050"/>
                <a:gd name="connsiteY2-28" fmla="*/ 393700 h 952500"/>
                <a:gd name="connsiteX3-29" fmla="*/ 812800 w 908050"/>
                <a:gd name="connsiteY3-30" fmla="*/ 488950 h 952500"/>
                <a:gd name="connsiteX4-31" fmla="*/ 908050 w 908050"/>
                <a:gd name="connsiteY4-32" fmla="*/ 431800 h 952500"/>
                <a:gd name="connsiteX5-33" fmla="*/ 501650 w 908050"/>
                <a:gd name="connsiteY5-34" fmla="*/ 0 h 952500"/>
                <a:gd name="connsiteX6-35" fmla="*/ 31750 w 908050"/>
                <a:gd name="connsiteY6-36" fmla="*/ 171450 h 952500"/>
                <a:gd name="connsiteX7-37" fmla="*/ 0 w 908050"/>
                <a:gd name="connsiteY7-38" fmla="*/ 857250 h 952500"/>
                <a:gd name="connsiteX8-39" fmla="*/ 254000 w 908050"/>
                <a:gd name="connsiteY8-40" fmla="*/ 952500 h 952500"/>
                <a:gd name="connsiteX9-41" fmla="*/ 527050 w 908050"/>
                <a:gd name="connsiteY9-42" fmla="*/ 952500 h 952500"/>
                <a:gd name="connsiteX10-43" fmla="*/ 527050 w 908050"/>
                <a:gd name="connsiteY10-44" fmla="*/ 952500 h 952500"/>
                <a:gd name="connsiteX0-45" fmla="*/ 209550 w 923799"/>
                <a:gd name="connsiteY0-46" fmla="*/ 469900 h 952500"/>
                <a:gd name="connsiteX1-47" fmla="*/ 387350 w 923799"/>
                <a:gd name="connsiteY1-48" fmla="*/ 488950 h 952500"/>
                <a:gd name="connsiteX2-49" fmla="*/ 552450 w 923799"/>
                <a:gd name="connsiteY2-50" fmla="*/ 393700 h 952500"/>
                <a:gd name="connsiteX3-51" fmla="*/ 812800 w 923799"/>
                <a:gd name="connsiteY3-52" fmla="*/ 488950 h 952500"/>
                <a:gd name="connsiteX4-53" fmla="*/ 908050 w 923799"/>
                <a:gd name="connsiteY4-54" fmla="*/ 431800 h 952500"/>
                <a:gd name="connsiteX5-55" fmla="*/ 501650 w 923799"/>
                <a:gd name="connsiteY5-56" fmla="*/ 0 h 952500"/>
                <a:gd name="connsiteX6-57" fmla="*/ 31750 w 923799"/>
                <a:gd name="connsiteY6-58" fmla="*/ 171450 h 952500"/>
                <a:gd name="connsiteX7-59" fmla="*/ 0 w 923799"/>
                <a:gd name="connsiteY7-60" fmla="*/ 857250 h 952500"/>
                <a:gd name="connsiteX8-61" fmla="*/ 254000 w 923799"/>
                <a:gd name="connsiteY8-62" fmla="*/ 952500 h 952500"/>
                <a:gd name="connsiteX9-63" fmla="*/ 527050 w 923799"/>
                <a:gd name="connsiteY9-64" fmla="*/ 952500 h 952500"/>
                <a:gd name="connsiteX10-65" fmla="*/ 527050 w 923799"/>
                <a:gd name="connsiteY10-66" fmla="*/ 952500 h 952500"/>
                <a:gd name="connsiteX0-67" fmla="*/ 209550 w 923799"/>
                <a:gd name="connsiteY0-68" fmla="*/ 469900 h 959555"/>
                <a:gd name="connsiteX1-69" fmla="*/ 387350 w 923799"/>
                <a:gd name="connsiteY1-70" fmla="*/ 488950 h 959555"/>
                <a:gd name="connsiteX2-71" fmla="*/ 552450 w 923799"/>
                <a:gd name="connsiteY2-72" fmla="*/ 393700 h 959555"/>
                <a:gd name="connsiteX3-73" fmla="*/ 812800 w 923799"/>
                <a:gd name="connsiteY3-74" fmla="*/ 488950 h 959555"/>
                <a:gd name="connsiteX4-75" fmla="*/ 908050 w 923799"/>
                <a:gd name="connsiteY4-76" fmla="*/ 431800 h 959555"/>
                <a:gd name="connsiteX5-77" fmla="*/ 501650 w 923799"/>
                <a:gd name="connsiteY5-78" fmla="*/ 0 h 959555"/>
                <a:gd name="connsiteX6-79" fmla="*/ 31750 w 923799"/>
                <a:gd name="connsiteY6-80" fmla="*/ 171450 h 959555"/>
                <a:gd name="connsiteX7-81" fmla="*/ 0 w 923799"/>
                <a:gd name="connsiteY7-82" fmla="*/ 857250 h 959555"/>
                <a:gd name="connsiteX8-83" fmla="*/ 254000 w 923799"/>
                <a:gd name="connsiteY8-84" fmla="*/ 952500 h 959555"/>
                <a:gd name="connsiteX9-85" fmla="*/ 527050 w 923799"/>
                <a:gd name="connsiteY9-86" fmla="*/ 952500 h 959555"/>
                <a:gd name="connsiteX10-87" fmla="*/ 527050 w 923799"/>
                <a:gd name="connsiteY10-88" fmla="*/ 952500 h 959555"/>
                <a:gd name="connsiteX0-89" fmla="*/ 215900 w 930149"/>
                <a:gd name="connsiteY0-90" fmla="*/ 469900 h 965200"/>
                <a:gd name="connsiteX1-91" fmla="*/ 393700 w 930149"/>
                <a:gd name="connsiteY1-92" fmla="*/ 488950 h 965200"/>
                <a:gd name="connsiteX2-93" fmla="*/ 558800 w 930149"/>
                <a:gd name="connsiteY2-94" fmla="*/ 393700 h 965200"/>
                <a:gd name="connsiteX3-95" fmla="*/ 819150 w 930149"/>
                <a:gd name="connsiteY3-96" fmla="*/ 488950 h 965200"/>
                <a:gd name="connsiteX4-97" fmla="*/ 914400 w 930149"/>
                <a:gd name="connsiteY4-98" fmla="*/ 431800 h 965200"/>
                <a:gd name="connsiteX5-99" fmla="*/ 508000 w 930149"/>
                <a:gd name="connsiteY5-100" fmla="*/ 0 h 965200"/>
                <a:gd name="connsiteX6-101" fmla="*/ 38100 w 930149"/>
                <a:gd name="connsiteY6-102" fmla="*/ 171450 h 965200"/>
                <a:gd name="connsiteX7-103" fmla="*/ 0 w 930149"/>
                <a:gd name="connsiteY7-104" fmla="*/ 781050 h 965200"/>
                <a:gd name="connsiteX8-105" fmla="*/ 260350 w 930149"/>
                <a:gd name="connsiteY8-106" fmla="*/ 952500 h 965200"/>
                <a:gd name="connsiteX9-107" fmla="*/ 533400 w 930149"/>
                <a:gd name="connsiteY9-108" fmla="*/ 952500 h 965200"/>
                <a:gd name="connsiteX10-109" fmla="*/ 533400 w 930149"/>
                <a:gd name="connsiteY10-110" fmla="*/ 952500 h 965200"/>
                <a:gd name="connsiteX0-111" fmla="*/ 215900 w 930149"/>
                <a:gd name="connsiteY0-112" fmla="*/ 469900 h 965200"/>
                <a:gd name="connsiteX1-113" fmla="*/ 393700 w 930149"/>
                <a:gd name="connsiteY1-114" fmla="*/ 488950 h 965200"/>
                <a:gd name="connsiteX2-115" fmla="*/ 558800 w 930149"/>
                <a:gd name="connsiteY2-116" fmla="*/ 393700 h 965200"/>
                <a:gd name="connsiteX3-117" fmla="*/ 819150 w 930149"/>
                <a:gd name="connsiteY3-118" fmla="*/ 488950 h 965200"/>
                <a:gd name="connsiteX4-119" fmla="*/ 914400 w 930149"/>
                <a:gd name="connsiteY4-120" fmla="*/ 431800 h 965200"/>
                <a:gd name="connsiteX5-121" fmla="*/ 508000 w 930149"/>
                <a:gd name="connsiteY5-122" fmla="*/ 0 h 965200"/>
                <a:gd name="connsiteX6-123" fmla="*/ 38100 w 930149"/>
                <a:gd name="connsiteY6-124" fmla="*/ 171450 h 965200"/>
                <a:gd name="connsiteX7-125" fmla="*/ 0 w 930149"/>
                <a:gd name="connsiteY7-126" fmla="*/ 781050 h 965200"/>
                <a:gd name="connsiteX8-127" fmla="*/ 260350 w 930149"/>
                <a:gd name="connsiteY8-128" fmla="*/ 952500 h 965200"/>
                <a:gd name="connsiteX9-129" fmla="*/ 533400 w 930149"/>
                <a:gd name="connsiteY9-130" fmla="*/ 952500 h 965200"/>
                <a:gd name="connsiteX10-131" fmla="*/ 533400 w 930149"/>
                <a:gd name="connsiteY10-132" fmla="*/ 952500 h 965200"/>
                <a:gd name="connsiteX0-133" fmla="*/ 215900 w 930149"/>
                <a:gd name="connsiteY0-134" fmla="*/ 469900 h 965200"/>
                <a:gd name="connsiteX1-135" fmla="*/ 393700 w 930149"/>
                <a:gd name="connsiteY1-136" fmla="*/ 488950 h 965200"/>
                <a:gd name="connsiteX2-137" fmla="*/ 558800 w 930149"/>
                <a:gd name="connsiteY2-138" fmla="*/ 393700 h 965200"/>
                <a:gd name="connsiteX3-139" fmla="*/ 819150 w 930149"/>
                <a:gd name="connsiteY3-140" fmla="*/ 488950 h 965200"/>
                <a:gd name="connsiteX4-141" fmla="*/ 914400 w 930149"/>
                <a:gd name="connsiteY4-142" fmla="*/ 431800 h 965200"/>
                <a:gd name="connsiteX5-143" fmla="*/ 508000 w 930149"/>
                <a:gd name="connsiteY5-144" fmla="*/ 0 h 965200"/>
                <a:gd name="connsiteX6-145" fmla="*/ 38100 w 930149"/>
                <a:gd name="connsiteY6-146" fmla="*/ 171450 h 965200"/>
                <a:gd name="connsiteX7-147" fmla="*/ 0 w 930149"/>
                <a:gd name="connsiteY7-148" fmla="*/ 781050 h 965200"/>
                <a:gd name="connsiteX8-149" fmla="*/ 260350 w 930149"/>
                <a:gd name="connsiteY8-150" fmla="*/ 952500 h 965200"/>
                <a:gd name="connsiteX9-151" fmla="*/ 533400 w 930149"/>
                <a:gd name="connsiteY9-152" fmla="*/ 952500 h 965200"/>
                <a:gd name="connsiteX10-153" fmla="*/ 533400 w 930149"/>
                <a:gd name="connsiteY10-154" fmla="*/ 952500 h 965200"/>
              </a:gdLst>
              <a:ahLst/>
              <a:cxnLst>
                <a:cxn ang="0">
                  <a:pos x="connsiteX0-133" y="connsiteY0-134"/>
                </a:cxn>
                <a:cxn ang="0">
                  <a:pos x="connsiteX1-135" y="connsiteY1-136"/>
                </a:cxn>
                <a:cxn ang="0">
                  <a:pos x="connsiteX2-137" y="connsiteY2-138"/>
                </a:cxn>
                <a:cxn ang="0">
                  <a:pos x="connsiteX3-139" y="connsiteY3-140"/>
                </a:cxn>
                <a:cxn ang="0">
                  <a:pos x="connsiteX4-141" y="connsiteY4-142"/>
                </a:cxn>
                <a:cxn ang="0">
                  <a:pos x="connsiteX5-143" y="connsiteY5-144"/>
                </a:cxn>
                <a:cxn ang="0">
                  <a:pos x="connsiteX6-145" y="connsiteY6-146"/>
                </a:cxn>
                <a:cxn ang="0">
                  <a:pos x="connsiteX7-147" y="connsiteY7-148"/>
                </a:cxn>
                <a:cxn ang="0">
                  <a:pos x="connsiteX8-149" y="connsiteY8-150"/>
                </a:cxn>
                <a:cxn ang="0">
                  <a:pos x="connsiteX9-151" y="connsiteY9-152"/>
                </a:cxn>
                <a:cxn ang="0">
                  <a:pos x="connsiteX10-153" y="connsiteY10-154"/>
                </a:cxn>
              </a:cxnLst>
              <a:rect l="l" t="t" r="r" b="b"/>
              <a:pathLst>
                <a:path w="930149" h="965200">
                  <a:moveTo>
                    <a:pt x="215900" y="469900"/>
                  </a:moveTo>
                  <a:cubicBezTo>
                    <a:pt x="275167" y="476250"/>
                    <a:pt x="336550" y="501650"/>
                    <a:pt x="393700" y="488950"/>
                  </a:cubicBezTo>
                  <a:cubicBezTo>
                    <a:pt x="450850" y="476250"/>
                    <a:pt x="487892" y="393700"/>
                    <a:pt x="558800" y="393700"/>
                  </a:cubicBezTo>
                  <a:lnTo>
                    <a:pt x="819150" y="488950"/>
                  </a:lnTo>
                  <a:cubicBezTo>
                    <a:pt x="878417" y="495300"/>
                    <a:pt x="966258" y="513292"/>
                    <a:pt x="914400" y="431800"/>
                  </a:cubicBezTo>
                  <a:cubicBezTo>
                    <a:pt x="862542" y="350308"/>
                    <a:pt x="654050" y="43392"/>
                    <a:pt x="508000" y="0"/>
                  </a:cubicBezTo>
                  <a:lnTo>
                    <a:pt x="38100" y="171450"/>
                  </a:lnTo>
                  <a:lnTo>
                    <a:pt x="0" y="781050"/>
                  </a:lnTo>
                  <a:cubicBezTo>
                    <a:pt x="37042" y="911225"/>
                    <a:pt x="171450" y="923925"/>
                    <a:pt x="260350" y="952500"/>
                  </a:cubicBezTo>
                  <a:cubicBezTo>
                    <a:pt x="349250" y="981075"/>
                    <a:pt x="487892" y="952500"/>
                    <a:pt x="533400" y="952500"/>
                  </a:cubicBezTo>
                  <a:lnTo>
                    <a:pt x="533400" y="952500"/>
                  </a:lnTo>
                </a:path>
              </a:pathLst>
            </a:custGeom>
            <a:solidFill>
              <a:srgbClr val="317BBF"/>
            </a:solidFill>
            <a:ln w="28575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61"/>
            <p:cNvSpPr/>
            <p:nvPr userDrawn="1"/>
          </p:nvSpPr>
          <p:spPr>
            <a:xfrm>
              <a:off x="3514658" y="1898188"/>
              <a:ext cx="186875" cy="675826"/>
            </a:xfrm>
            <a:prstGeom prst="rect">
              <a:avLst/>
            </a:prstGeom>
            <a:solidFill>
              <a:srgbClr val="000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椭圆 62"/>
            <p:cNvSpPr/>
            <p:nvPr userDrawn="1"/>
          </p:nvSpPr>
          <p:spPr>
            <a:xfrm flipV="1">
              <a:off x="3533346" y="2445794"/>
              <a:ext cx="88097" cy="854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圆角矩形 57"/>
            <p:cNvSpPr/>
            <p:nvPr userDrawn="1"/>
          </p:nvSpPr>
          <p:spPr>
            <a:xfrm>
              <a:off x="4005872" y="2373670"/>
              <a:ext cx="368411" cy="146919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" name="任意多边形 68"/>
          <p:cNvSpPr/>
          <p:nvPr userDrawn="1"/>
        </p:nvSpPr>
        <p:spPr>
          <a:xfrm>
            <a:off x="5456238" y="2624138"/>
            <a:ext cx="2101850" cy="885825"/>
          </a:xfrm>
          <a:custGeom>
            <a:avLst/>
            <a:gdLst>
              <a:gd name="connsiteX0" fmla="*/ 152560 w 2101562"/>
              <a:gd name="connsiteY0" fmla="*/ 0 h 886619"/>
              <a:gd name="connsiteX1" fmla="*/ 241554 w 2101562"/>
              <a:gd name="connsiteY1" fmla="*/ 85725 h 886619"/>
              <a:gd name="connsiteX2" fmla="*/ 301942 w 2101562"/>
              <a:gd name="connsiteY2" fmla="*/ 0 h 886619"/>
              <a:gd name="connsiteX3" fmla="*/ 390936 w 2101562"/>
              <a:gd name="connsiteY3" fmla="*/ 88900 h 886619"/>
              <a:gd name="connsiteX4" fmla="*/ 470394 w 2101562"/>
              <a:gd name="connsiteY4" fmla="*/ 41275 h 886619"/>
              <a:gd name="connsiteX5" fmla="*/ 797763 w 2101562"/>
              <a:gd name="connsiteY5" fmla="*/ 349250 h 886619"/>
              <a:gd name="connsiteX6" fmla="*/ 820011 w 2101562"/>
              <a:gd name="connsiteY6" fmla="*/ 161925 h 886619"/>
              <a:gd name="connsiteX7" fmla="*/ 756444 w 2101562"/>
              <a:gd name="connsiteY7" fmla="*/ 98425 h 886619"/>
              <a:gd name="connsiteX8" fmla="*/ 1001176 w 2101562"/>
              <a:gd name="connsiteY8" fmla="*/ 63500 h 886619"/>
              <a:gd name="connsiteX9" fmla="*/ 1067921 w 2101562"/>
              <a:gd name="connsiteY9" fmla="*/ 0 h 886619"/>
              <a:gd name="connsiteX10" fmla="*/ 1141023 w 2101562"/>
              <a:gd name="connsiteY10" fmla="*/ 82550 h 886619"/>
              <a:gd name="connsiteX11" fmla="*/ 1264978 w 2101562"/>
              <a:gd name="connsiteY11" fmla="*/ 57150 h 886619"/>
              <a:gd name="connsiteX12" fmla="*/ 2101562 w 2101562"/>
              <a:gd name="connsiteY12" fmla="*/ 886619 h 886619"/>
              <a:gd name="connsiteX13" fmla="*/ 224109 w 2101562"/>
              <a:gd name="connsiteY13" fmla="*/ 886619 h 886619"/>
              <a:gd name="connsiteX14" fmla="*/ 44497 w 2101562"/>
              <a:gd name="connsiteY14" fmla="*/ 701675 h 886619"/>
              <a:gd name="connsiteX15" fmla="*/ 0 w 2101562"/>
              <a:gd name="connsiteY15" fmla="*/ 641350 h 886619"/>
              <a:gd name="connsiteX16" fmla="*/ 73102 w 2101562"/>
              <a:gd name="connsiteY16" fmla="*/ 644525 h 886619"/>
              <a:gd name="connsiteX17" fmla="*/ 85815 w 2101562"/>
              <a:gd name="connsiteY17" fmla="*/ 558800 h 886619"/>
              <a:gd name="connsiteX18" fmla="*/ 22249 w 2101562"/>
              <a:gd name="connsiteY18" fmla="*/ 485775 h 886619"/>
              <a:gd name="connsiteX19" fmla="*/ 114420 w 2101562"/>
              <a:gd name="connsiteY19" fmla="*/ 311150 h 886619"/>
              <a:gd name="connsiteX20" fmla="*/ 0 w 2101562"/>
              <a:gd name="connsiteY20" fmla="*/ 196850 h 886619"/>
              <a:gd name="connsiteX21" fmla="*/ 114420 w 2101562"/>
              <a:gd name="connsiteY21" fmla="*/ 136525 h 8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01562" h="886619">
                <a:moveTo>
                  <a:pt x="152560" y="0"/>
                </a:moveTo>
                <a:lnTo>
                  <a:pt x="241554" y="85725"/>
                </a:lnTo>
                <a:lnTo>
                  <a:pt x="301942" y="0"/>
                </a:lnTo>
                <a:lnTo>
                  <a:pt x="390936" y="88900"/>
                </a:lnTo>
                <a:lnTo>
                  <a:pt x="470394" y="41275"/>
                </a:lnTo>
                <a:lnTo>
                  <a:pt x="797763" y="349250"/>
                </a:lnTo>
                <a:lnTo>
                  <a:pt x="820011" y="161925"/>
                </a:lnTo>
                <a:lnTo>
                  <a:pt x="756444" y="98425"/>
                </a:lnTo>
                <a:lnTo>
                  <a:pt x="1001176" y="63500"/>
                </a:lnTo>
                <a:lnTo>
                  <a:pt x="1067921" y="0"/>
                </a:lnTo>
                <a:lnTo>
                  <a:pt x="1141023" y="82550"/>
                </a:lnTo>
                <a:lnTo>
                  <a:pt x="1264978" y="57150"/>
                </a:lnTo>
                <a:lnTo>
                  <a:pt x="2101562" y="886619"/>
                </a:lnTo>
                <a:lnTo>
                  <a:pt x="224109" y="886619"/>
                </a:lnTo>
                <a:lnTo>
                  <a:pt x="44497" y="701675"/>
                </a:lnTo>
                <a:lnTo>
                  <a:pt x="0" y="641350"/>
                </a:lnTo>
                <a:lnTo>
                  <a:pt x="73102" y="644525"/>
                </a:lnTo>
                <a:lnTo>
                  <a:pt x="85815" y="558800"/>
                </a:lnTo>
                <a:lnTo>
                  <a:pt x="22249" y="485775"/>
                </a:lnTo>
                <a:lnTo>
                  <a:pt x="114420" y="311150"/>
                </a:lnTo>
                <a:lnTo>
                  <a:pt x="0" y="196850"/>
                </a:lnTo>
                <a:lnTo>
                  <a:pt x="114420" y="136525"/>
                </a:ln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Freeform 592"/>
          <p:cNvSpPr/>
          <p:nvPr userDrawn="1"/>
        </p:nvSpPr>
        <p:spPr bwMode="auto">
          <a:xfrm>
            <a:off x="10179050" y="712788"/>
            <a:ext cx="1120775" cy="458787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14122" y="2548613"/>
            <a:ext cx="1763756" cy="93594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6.25E-7 1.48148E-6 L -0.78398 1.48148E-6 " pathEditMode="relative" rAng="0" ptsTypes="AA">
                                      <p:cBhvr>
                                        <p:cTn id="9" dur="5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06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6" grpId="1" animBg="1"/>
      <p:bldP spid="36" grpId="2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4B944-69C8-43A6-B772-FFCD634E2C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E119215-A98E-484E-9DFB-A6D70651762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E10FFF1-F202-4155-BCD3-357ECBC6315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905D5EF-D477-49E5-9EFF-5CA526145B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3AB9B0-90DA-47EF-ACB0-56396BF2A34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7BB79D1-4C47-42B6-900D-C74FB4EA7D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48746CE-1EA4-48C0-ACCB-CA6C3A2F855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A5CCDA1-A774-498C-85ED-3515132482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DDDE1C9-3841-47F4-84C8-AB74DAD5B9F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C81A66B-05E8-4E25-9B40-02C928705B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2A47B10-D13C-4EEA-8CEB-64EFED971D6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82C860-EEFE-40A4-93A3-3BDD3E8050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DEA53B7-9399-44B5-BE75-A33DAF3851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89FA4C8-B32C-46AB-98C8-7DD1940B65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 advClick="0" advTm="1000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7B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229350"/>
            <a:ext cx="1219200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10755313" y="6154738"/>
            <a:ext cx="493712" cy="4921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fld id="{FE1EB6FB-7ED7-4E80-87C5-B702FD6CE257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/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 bwMode="auto">
          <a:xfrm>
            <a:off x="5213350" y="2547938"/>
            <a:ext cx="1765300" cy="936625"/>
          </a:xfrm>
          <a:noFill/>
          <a:ln>
            <a:miter lim="800000"/>
          </a:ln>
        </p:spPr>
        <p:txBody>
          <a:bodyPr vert="horz" wrap="square" lIns="91440" tIns="45720" rIns="91440" bIns="45720" numCol="1" anchorCtr="0" compatLnSpc="1"/>
          <a:lstStyle/>
          <a:p>
            <a:r>
              <a:rPr lang="zh-CN" altLang="en-US" smtClean="0"/>
              <a:t>指南</a:t>
            </a:r>
            <a:endParaRPr lang="zh-CN" altLang="en-US" smtClean="0"/>
          </a:p>
        </p:txBody>
      </p:sp>
      <p:sp>
        <p:nvSpPr>
          <p:cNvPr id="14338" name="副标题 2"/>
          <p:cNvSpPr>
            <a:spLocks noGrp="1"/>
          </p:cNvSpPr>
          <p:nvPr>
            <p:ph type="subTitle" idx="1"/>
          </p:nvPr>
        </p:nvSpPr>
        <p:spPr bwMode="auto">
          <a:xfrm>
            <a:off x="3790950" y="3602038"/>
            <a:ext cx="6877050" cy="1655762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mtClean="0"/>
              <a:t>20xx</a:t>
            </a:r>
            <a:r>
              <a:rPr lang="zh-CN" altLang="en-US" smtClean="0"/>
              <a:t>年培训计划制定说明手册</a:t>
            </a:r>
            <a:endParaRPr lang="en-US" altLang="zh-CN" smtClean="0"/>
          </a:p>
          <a:p>
            <a:r>
              <a:rPr lang="zh-CN" altLang="en-US" smtClean="0"/>
              <a:t>适用于公司与部门</a:t>
            </a:r>
            <a:endParaRPr lang="en-US" altLang="zh-CN" smtClean="0"/>
          </a:p>
          <a:p>
            <a:r>
              <a:rPr lang="en-US" altLang="zh-CN" smtClean="0"/>
              <a:t>@</a:t>
            </a:r>
            <a:r>
              <a:rPr lang="zh-CN" altLang="en-US" smtClean="0"/>
              <a:t>人力资源部</a:t>
            </a:r>
            <a:endParaRPr lang="zh-CN" altLang="en-US" smtClean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 bwMode="auto">
          <a:xfrm>
            <a:off x="581025" y="3506788"/>
            <a:ext cx="4810125" cy="9906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zh-CN" altLang="en-US" sz="36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也不例外。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048750" y="3122613"/>
            <a:ext cx="1200150" cy="1809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zh-CN" altLang="en-US" sz="660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前言</a:t>
            </a:r>
            <a:endParaRPr lang="zh-CN" altLang="en-US" sz="660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496550" y="2941638"/>
            <a:ext cx="0" cy="2171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71500" y="247650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71500" y="344805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500" y="455295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2"/>
          <p:cNvSpPr txBox="1"/>
          <p:nvPr/>
        </p:nvSpPr>
        <p:spPr bwMode="auto">
          <a:xfrm>
            <a:off x="523875" y="1446213"/>
            <a:ext cx="9067800" cy="927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  <a:buFont typeface="Arial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即将过去，而我们明年的</a:t>
            </a: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工作才刚刚开始。</a:t>
            </a:r>
            <a:endParaRPr lang="en-US" altLang="zh-CN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内容占位符 2"/>
          <p:cNvSpPr txBox="1"/>
          <p:nvPr/>
        </p:nvSpPr>
        <p:spPr bwMode="auto">
          <a:xfrm>
            <a:off x="523875" y="2462213"/>
            <a:ext cx="7000875" cy="957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是成功的开始，一切从计划开始。</a:t>
            </a:r>
            <a:endParaRPr lang="en-US" altLang="zh-CN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2971800" cy="62293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 bwMode="auto">
          <a:xfrm>
            <a:off x="4324350" y="1101725"/>
            <a:ext cx="6572250" cy="763588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计划制定第一步：需求收集</a:t>
            </a:r>
            <a:endParaRPr lang="en-US" altLang="zh-CN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92138" y="1101725"/>
            <a:ext cx="1846262" cy="4003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zh-CN" altLang="en-US" sz="5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540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目录</a:t>
            </a:r>
            <a:endParaRPr lang="en-US" altLang="zh-CN" sz="540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4324350" y="1865313"/>
            <a:ext cx="6572250" cy="744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计划制定第二步：领导访谈</a:t>
            </a:r>
            <a:endParaRPr lang="en-US" altLang="zh-CN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4324350" y="2609850"/>
            <a:ext cx="6572250" cy="763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计划制定第三步：最后调整</a:t>
            </a:r>
            <a:endParaRPr lang="en-US" altLang="zh-CN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4324350" y="3373438"/>
            <a:ext cx="6572250" cy="893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15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计划制定第四步：时间要求</a:t>
            </a: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470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336088" y="142875"/>
            <a:ext cx="252888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2008188" y="501650"/>
            <a:ext cx="2890837" cy="696913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需求收集</a:t>
            </a:r>
            <a:endParaRPr lang="zh-CN" altLang="en-US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37" name="直接连接符 436"/>
          <p:cNvCxnSpPr/>
          <p:nvPr/>
        </p:nvCxnSpPr>
        <p:spPr>
          <a:xfrm>
            <a:off x="2008188" y="1198563"/>
            <a:ext cx="23034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直接连接符 438"/>
          <p:cNvCxnSpPr/>
          <p:nvPr/>
        </p:nvCxnSpPr>
        <p:spPr>
          <a:xfrm>
            <a:off x="4035425" y="1733550"/>
            <a:ext cx="0" cy="2911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文本框 443"/>
          <p:cNvSpPr txBox="1">
            <a:spLocks noChangeArrowheads="1"/>
          </p:cNvSpPr>
          <p:nvPr/>
        </p:nvSpPr>
        <p:spPr bwMode="auto">
          <a:xfrm>
            <a:off x="2070100" y="1970088"/>
            <a:ext cx="15954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编制调研问卷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46" name="组合 445"/>
          <p:cNvGrpSpPr/>
          <p:nvPr/>
        </p:nvGrpSpPr>
        <p:grpSpPr bwMode="auto">
          <a:xfrm>
            <a:off x="3824288" y="1893888"/>
            <a:ext cx="420687" cy="522287"/>
            <a:chOff x="3824518" y="1893403"/>
            <a:chExt cx="420908" cy="523220"/>
          </a:xfrm>
        </p:grpSpPr>
        <p:sp>
          <p:nvSpPr>
            <p:cNvPr id="440" name="椭圆 439"/>
            <p:cNvSpPr/>
            <p:nvPr/>
          </p:nvSpPr>
          <p:spPr>
            <a:xfrm>
              <a:off x="3824518" y="1952245"/>
              <a:ext cx="420908" cy="4214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35" name="文本框 444"/>
            <p:cNvSpPr txBox="1">
              <a:spLocks noChangeArrowheads="1"/>
            </p:cNvSpPr>
            <p:nvPr/>
          </p:nvSpPr>
          <p:spPr bwMode="auto">
            <a:xfrm>
              <a:off x="3831772" y="1893403"/>
              <a:ext cx="40640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chemeClr val="bg1"/>
                  </a:solidFill>
                  <a:latin typeface="Broadway"/>
                  <a:cs typeface="Times New Roman" pitchFamily="18" charset="0"/>
                </a:rPr>
                <a:t>1</a:t>
              </a:r>
              <a:endParaRPr lang="zh-CN" altLang="en-US" sz="2800">
                <a:solidFill>
                  <a:schemeClr val="bg1"/>
                </a:solidFill>
                <a:latin typeface="Broadway"/>
                <a:cs typeface="Times New Roman" pitchFamily="18" charset="0"/>
              </a:endParaRPr>
            </a:p>
          </p:txBody>
        </p:sp>
      </p:grpSp>
      <p:grpSp>
        <p:nvGrpSpPr>
          <p:cNvPr id="447" name="组合 446"/>
          <p:cNvGrpSpPr/>
          <p:nvPr/>
        </p:nvGrpSpPr>
        <p:grpSpPr bwMode="auto">
          <a:xfrm>
            <a:off x="3824288" y="2559050"/>
            <a:ext cx="420687" cy="523875"/>
            <a:chOff x="3824518" y="1893403"/>
            <a:chExt cx="420908" cy="523220"/>
          </a:xfrm>
        </p:grpSpPr>
        <p:sp>
          <p:nvSpPr>
            <p:cNvPr id="448" name="椭圆 447"/>
            <p:cNvSpPr/>
            <p:nvPr/>
          </p:nvSpPr>
          <p:spPr>
            <a:xfrm>
              <a:off x="3824518" y="1952068"/>
              <a:ext cx="420908" cy="4217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33" name="文本框 448"/>
            <p:cNvSpPr txBox="1">
              <a:spLocks noChangeArrowheads="1"/>
            </p:cNvSpPr>
            <p:nvPr/>
          </p:nvSpPr>
          <p:spPr bwMode="auto">
            <a:xfrm>
              <a:off x="3831772" y="1893403"/>
              <a:ext cx="40640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chemeClr val="bg1"/>
                  </a:solidFill>
                  <a:latin typeface="Broadway"/>
                  <a:cs typeface="Times New Roman" pitchFamily="18" charset="0"/>
                </a:rPr>
                <a:t>2</a:t>
              </a:r>
              <a:endParaRPr lang="zh-CN" altLang="en-US" sz="2800">
                <a:solidFill>
                  <a:schemeClr val="bg1"/>
                </a:solidFill>
                <a:latin typeface="Broadway"/>
                <a:cs typeface="Times New Roman" pitchFamily="18" charset="0"/>
              </a:endParaRPr>
            </a:p>
          </p:txBody>
        </p:sp>
      </p:grpSp>
      <p:grpSp>
        <p:nvGrpSpPr>
          <p:cNvPr id="450" name="组合 449"/>
          <p:cNvGrpSpPr/>
          <p:nvPr/>
        </p:nvGrpSpPr>
        <p:grpSpPr bwMode="auto">
          <a:xfrm>
            <a:off x="3824288" y="3224213"/>
            <a:ext cx="420687" cy="523875"/>
            <a:chOff x="3824518" y="1893403"/>
            <a:chExt cx="420908" cy="523220"/>
          </a:xfrm>
        </p:grpSpPr>
        <p:sp>
          <p:nvSpPr>
            <p:cNvPr id="451" name="椭圆 450"/>
            <p:cNvSpPr/>
            <p:nvPr/>
          </p:nvSpPr>
          <p:spPr>
            <a:xfrm>
              <a:off x="3824518" y="1952067"/>
              <a:ext cx="420908" cy="4217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31" name="文本框 451"/>
            <p:cNvSpPr txBox="1">
              <a:spLocks noChangeArrowheads="1"/>
            </p:cNvSpPr>
            <p:nvPr/>
          </p:nvSpPr>
          <p:spPr bwMode="auto">
            <a:xfrm>
              <a:off x="3831772" y="1893403"/>
              <a:ext cx="40640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chemeClr val="bg1"/>
                  </a:solidFill>
                  <a:latin typeface="Broadway"/>
                  <a:cs typeface="Times New Roman" pitchFamily="18" charset="0"/>
                </a:rPr>
                <a:t>3</a:t>
              </a:r>
              <a:endParaRPr lang="zh-CN" altLang="en-US" sz="2800">
                <a:solidFill>
                  <a:schemeClr val="bg1"/>
                </a:solidFill>
                <a:latin typeface="Broadway"/>
                <a:cs typeface="Times New Roman" pitchFamily="18" charset="0"/>
              </a:endParaRPr>
            </a:p>
          </p:txBody>
        </p:sp>
      </p:grpSp>
      <p:grpSp>
        <p:nvGrpSpPr>
          <p:cNvPr id="453" name="组合 452"/>
          <p:cNvGrpSpPr/>
          <p:nvPr/>
        </p:nvGrpSpPr>
        <p:grpSpPr bwMode="auto">
          <a:xfrm>
            <a:off x="3824288" y="3889375"/>
            <a:ext cx="420687" cy="523875"/>
            <a:chOff x="3824518" y="1893403"/>
            <a:chExt cx="420908" cy="523220"/>
          </a:xfrm>
        </p:grpSpPr>
        <p:sp>
          <p:nvSpPr>
            <p:cNvPr id="454" name="椭圆 453"/>
            <p:cNvSpPr/>
            <p:nvPr/>
          </p:nvSpPr>
          <p:spPr>
            <a:xfrm>
              <a:off x="3824518" y="1952068"/>
              <a:ext cx="420908" cy="4217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29" name="文本框 454"/>
            <p:cNvSpPr txBox="1">
              <a:spLocks noChangeArrowheads="1"/>
            </p:cNvSpPr>
            <p:nvPr/>
          </p:nvSpPr>
          <p:spPr bwMode="auto">
            <a:xfrm>
              <a:off x="3831772" y="1893403"/>
              <a:ext cx="40640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chemeClr val="bg1"/>
                  </a:solidFill>
                  <a:latin typeface="Broadway"/>
                  <a:cs typeface="Times New Roman" pitchFamily="18" charset="0"/>
                </a:rPr>
                <a:t>4</a:t>
              </a:r>
              <a:endParaRPr lang="zh-CN" altLang="en-US" sz="2800">
                <a:solidFill>
                  <a:schemeClr val="bg1"/>
                </a:solidFill>
                <a:latin typeface="Broadway"/>
                <a:cs typeface="Times New Roman" pitchFamily="18" charset="0"/>
              </a:endParaRPr>
            </a:p>
          </p:txBody>
        </p:sp>
      </p:grpSp>
      <p:sp>
        <p:nvSpPr>
          <p:cNvPr id="456" name="文本框 455"/>
          <p:cNvSpPr txBox="1">
            <a:spLocks noChangeArrowheads="1"/>
          </p:cNvSpPr>
          <p:nvPr/>
        </p:nvSpPr>
        <p:spPr bwMode="auto">
          <a:xfrm>
            <a:off x="4441825" y="2003425"/>
            <a:ext cx="57467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开放式问卷（简答形式）与封闭式问卷（选择形式）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9" name="文本框 458"/>
          <p:cNvSpPr txBox="1">
            <a:spLocks noChangeArrowheads="1"/>
          </p:cNvSpPr>
          <p:nvPr/>
        </p:nvSpPr>
        <p:spPr bwMode="auto">
          <a:xfrm>
            <a:off x="798513" y="2635250"/>
            <a:ext cx="286702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发放问卷，组织问卷调研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" name="文本框 459"/>
          <p:cNvSpPr txBox="1">
            <a:spLocks noChangeArrowheads="1"/>
          </p:cNvSpPr>
          <p:nvPr/>
        </p:nvSpPr>
        <p:spPr bwMode="auto">
          <a:xfrm>
            <a:off x="4441825" y="2635250"/>
            <a:ext cx="57467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尽可能调研全部人员，以使调研结果更全面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1" name="文本框 460"/>
          <p:cNvSpPr txBox="1">
            <a:spLocks noChangeArrowheads="1"/>
          </p:cNvSpPr>
          <p:nvPr/>
        </p:nvSpPr>
        <p:spPr bwMode="auto">
          <a:xfrm>
            <a:off x="2106613" y="3302000"/>
            <a:ext cx="155892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问卷收集汇总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2" name="文本框 461"/>
          <p:cNvSpPr txBox="1">
            <a:spLocks noChangeArrowheads="1"/>
          </p:cNvSpPr>
          <p:nvPr/>
        </p:nvSpPr>
        <p:spPr bwMode="auto">
          <a:xfrm>
            <a:off x="4441825" y="3302000"/>
            <a:ext cx="57467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需求分组，同类需求合并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3" name="文本框 462"/>
          <p:cNvSpPr txBox="1">
            <a:spLocks noChangeArrowheads="1"/>
          </p:cNvSpPr>
          <p:nvPr/>
        </p:nvSpPr>
        <p:spPr bwMode="auto">
          <a:xfrm>
            <a:off x="2513013" y="3967163"/>
            <a:ext cx="11525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分析结果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4" name="文本框 463"/>
          <p:cNvSpPr txBox="1">
            <a:spLocks noChangeArrowheads="1"/>
          </p:cNvSpPr>
          <p:nvPr/>
        </p:nvSpPr>
        <p:spPr bwMode="auto">
          <a:xfrm>
            <a:off x="4441825" y="3967163"/>
            <a:ext cx="574675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确定调研可信度，内容的完整性等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6" name="文本框 465"/>
          <p:cNvSpPr txBox="1">
            <a:spLocks noChangeArrowheads="1"/>
          </p:cNvSpPr>
          <p:nvPr/>
        </p:nvSpPr>
        <p:spPr bwMode="auto">
          <a:xfrm>
            <a:off x="2363788" y="4940300"/>
            <a:ext cx="775176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需求收集方式很多：问卷调研，岗位说明书分析，绩效分析，工作观察。目前仅采用问卷调研，欢迎大家尝试其他方式。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2" name="文本框 471"/>
          <p:cNvSpPr txBox="1">
            <a:spLocks noChangeArrowheads="1"/>
          </p:cNvSpPr>
          <p:nvPr/>
        </p:nvSpPr>
        <p:spPr bwMode="auto">
          <a:xfrm>
            <a:off x="430213" y="576263"/>
            <a:ext cx="1577975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Step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473" name="文本框 472"/>
          <p:cNvSpPr txBox="1">
            <a:spLocks noChangeArrowheads="1"/>
          </p:cNvSpPr>
          <p:nvPr/>
        </p:nvSpPr>
        <p:spPr bwMode="auto">
          <a:xfrm>
            <a:off x="928688" y="117475"/>
            <a:ext cx="581025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1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4" grpId="0"/>
      <p:bldP spid="456" grpId="0"/>
      <p:bldP spid="459" grpId="0"/>
      <p:bldP spid="460" grpId="0"/>
      <p:bldP spid="461" grpId="0"/>
      <p:bldP spid="462" grpId="0"/>
      <p:bldP spid="463" grpId="0"/>
      <p:bldP spid="464" grpId="0"/>
      <p:bldP spid="466" grpId="0"/>
      <p:bldP spid="472" grpId="0"/>
      <p:bldP spid="4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3"/>
          <p:cNvGrpSpPr/>
          <p:nvPr/>
        </p:nvGrpSpPr>
        <p:grpSpPr bwMode="auto">
          <a:xfrm>
            <a:off x="9272588" y="2092325"/>
            <a:ext cx="1841500" cy="3509963"/>
            <a:chOff x="4276725" y="2968625"/>
            <a:chExt cx="1841500" cy="3509963"/>
          </a:xfrm>
        </p:grpSpPr>
        <p:sp>
          <p:nvSpPr>
            <p:cNvPr id="18462" name="Freeform 219"/>
            <p:cNvSpPr/>
            <p:nvPr/>
          </p:nvSpPr>
          <p:spPr bwMode="auto">
            <a:xfrm flipH="1">
              <a:off x="5662613" y="4792663"/>
              <a:ext cx="387350" cy="433388"/>
            </a:xfrm>
            <a:custGeom>
              <a:avLst/>
              <a:gdLst>
                <a:gd name="T0" fmla="*/ 142875 w 244"/>
                <a:gd name="T1" fmla="*/ 433388 h 273"/>
                <a:gd name="T2" fmla="*/ 0 w 244"/>
                <a:gd name="T3" fmla="*/ 327025 h 273"/>
                <a:gd name="T4" fmla="*/ 244475 w 244"/>
                <a:gd name="T5" fmla="*/ 0 h 273"/>
                <a:gd name="T6" fmla="*/ 387350 w 244"/>
                <a:gd name="T7" fmla="*/ 106363 h 273"/>
                <a:gd name="T8" fmla="*/ 142875 w 244"/>
                <a:gd name="T9" fmla="*/ 43338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4"/>
                <a:gd name="T16" fmla="*/ 0 h 273"/>
                <a:gd name="T17" fmla="*/ 244 w 244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4" h="273">
                  <a:moveTo>
                    <a:pt x="90" y="273"/>
                  </a:moveTo>
                  <a:lnTo>
                    <a:pt x="0" y="206"/>
                  </a:lnTo>
                  <a:lnTo>
                    <a:pt x="154" y="0"/>
                  </a:lnTo>
                  <a:lnTo>
                    <a:pt x="244" y="67"/>
                  </a:lnTo>
                  <a:lnTo>
                    <a:pt x="90" y="273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220"/>
            <p:cNvSpPr/>
            <p:nvPr/>
          </p:nvSpPr>
          <p:spPr bwMode="auto">
            <a:xfrm flipH="1">
              <a:off x="5662613" y="4792663"/>
              <a:ext cx="387350" cy="433388"/>
            </a:xfrm>
            <a:custGeom>
              <a:avLst/>
              <a:gdLst>
                <a:gd name="T0" fmla="*/ 142875 w 244"/>
                <a:gd name="T1" fmla="*/ 433388 h 273"/>
                <a:gd name="T2" fmla="*/ 0 w 244"/>
                <a:gd name="T3" fmla="*/ 327025 h 273"/>
                <a:gd name="T4" fmla="*/ 244475 w 244"/>
                <a:gd name="T5" fmla="*/ 0 h 273"/>
                <a:gd name="T6" fmla="*/ 387350 w 244"/>
                <a:gd name="T7" fmla="*/ 106363 h 273"/>
                <a:gd name="T8" fmla="*/ 142875 w 244"/>
                <a:gd name="T9" fmla="*/ 43338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4"/>
                <a:gd name="T16" fmla="*/ 0 h 273"/>
                <a:gd name="T17" fmla="*/ 244 w 244"/>
                <a:gd name="T18" fmla="*/ 273 h 2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4" h="273">
                  <a:moveTo>
                    <a:pt x="90" y="273"/>
                  </a:moveTo>
                  <a:lnTo>
                    <a:pt x="0" y="206"/>
                  </a:lnTo>
                  <a:lnTo>
                    <a:pt x="154" y="0"/>
                  </a:lnTo>
                  <a:lnTo>
                    <a:pt x="244" y="67"/>
                  </a:lnTo>
                  <a:lnTo>
                    <a:pt x="90" y="273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4" name="Freeform 221"/>
            <p:cNvSpPr/>
            <p:nvPr/>
          </p:nvSpPr>
          <p:spPr bwMode="auto">
            <a:xfrm flipH="1">
              <a:off x="4551363" y="6391275"/>
              <a:ext cx="1430338" cy="87313"/>
            </a:xfrm>
            <a:custGeom>
              <a:avLst/>
              <a:gdLst>
                <a:gd name="T0" fmla="*/ 713292 w 381"/>
                <a:gd name="T1" fmla="*/ 0 h 23"/>
                <a:gd name="T2" fmla="*/ 0 w 381"/>
                <a:gd name="T3" fmla="*/ 41758 h 23"/>
                <a:gd name="T4" fmla="*/ 713292 w 381"/>
                <a:gd name="T5" fmla="*/ 87313 h 23"/>
                <a:gd name="T6" fmla="*/ 1430338 w 381"/>
                <a:gd name="T7" fmla="*/ 41758 h 23"/>
                <a:gd name="T8" fmla="*/ 1362763 w 381"/>
                <a:gd name="T9" fmla="*/ 22777 h 23"/>
                <a:gd name="T10" fmla="*/ 1362763 w 381"/>
                <a:gd name="T11" fmla="*/ 45555 h 23"/>
                <a:gd name="T12" fmla="*/ 1287680 w 381"/>
                <a:gd name="T13" fmla="*/ 45555 h 23"/>
                <a:gd name="T14" fmla="*/ 1069938 w 381"/>
                <a:gd name="T15" fmla="*/ 45555 h 23"/>
                <a:gd name="T16" fmla="*/ 1066184 w 381"/>
                <a:gd name="T17" fmla="*/ 45555 h 23"/>
                <a:gd name="T18" fmla="*/ 1066184 w 381"/>
                <a:gd name="T19" fmla="*/ 3796 h 23"/>
                <a:gd name="T20" fmla="*/ 713292 w 381"/>
                <a:gd name="T21" fmla="*/ 0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1"/>
                <a:gd name="T34" fmla="*/ 0 h 23"/>
                <a:gd name="T35" fmla="*/ 381 w 381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1" h="23">
                  <a:moveTo>
                    <a:pt x="190" y="0"/>
                  </a:moveTo>
                  <a:cubicBezTo>
                    <a:pt x="85" y="0"/>
                    <a:pt x="0" y="5"/>
                    <a:pt x="0" y="11"/>
                  </a:cubicBezTo>
                  <a:cubicBezTo>
                    <a:pt x="0" y="18"/>
                    <a:pt x="85" y="23"/>
                    <a:pt x="190" y="23"/>
                  </a:cubicBezTo>
                  <a:cubicBezTo>
                    <a:pt x="295" y="23"/>
                    <a:pt x="381" y="18"/>
                    <a:pt x="381" y="11"/>
                  </a:cubicBezTo>
                  <a:cubicBezTo>
                    <a:pt x="381" y="10"/>
                    <a:pt x="374" y="8"/>
                    <a:pt x="363" y="6"/>
                  </a:cubicBezTo>
                  <a:cubicBezTo>
                    <a:pt x="363" y="12"/>
                    <a:pt x="363" y="12"/>
                    <a:pt x="363" y="12"/>
                  </a:cubicBezTo>
                  <a:cubicBezTo>
                    <a:pt x="343" y="12"/>
                    <a:pt x="343" y="12"/>
                    <a:pt x="343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"/>
                    <a:pt x="284" y="1"/>
                    <a:pt x="284" y="1"/>
                  </a:cubicBezTo>
                  <a:cubicBezTo>
                    <a:pt x="256" y="0"/>
                    <a:pt x="224" y="0"/>
                    <a:pt x="190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5" name="Oval 222"/>
            <p:cNvSpPr>
              <a:spLocks noChangeArrowheads="1"/>
            </p:cNvSpPr>
            <p:nvPr/>
          </p:nvSpPr>
          <p:spPr bwMode="auto">
            <a:xfrm flipH="1">
              <a:off x="5708650" y="4149725"/>
              <a:ext cx="184150" cy="230188"/>
            </a:xfrm>
            <a:prstGeom prst="ellipse">
              <a:avLst/>
            </a:prstGeom>
            <a:solidFill>
              <a:srgbClr val="EDB88C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66" name="Oval 223"/>
            <p:cNvSpPr>
              <a:spLocks noChangeArrowheads="1"/>
            </p:cNvSpPr>
            <p:nvPr/>
          </p:nvSpPr>
          <p:spPr bwMode="auto">
            <a:xfrm flipH="1">
              <a:off x="4600575" y="4149725"/>
              <a:ext cx="184150" cy="230188"/>
            </a:xfrm>
            <a:prstGeom prst="ellipse">
              <a:avLst/>
            </a:prstGeom>
            <a:solidFill>
              <a:srgbClr val="EDB88C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67" name="Freeform 224"/>
            <p:cNvSpPr/>
            <p:nvPr/>
          </p:nvSpPr>
          <p:spPr bwMode="auto">
            <a:xfrm flipH="1">
              <a:off x="4694238" y="3578225"/>
              <a:ext cx="1104900" cy="1936750"/>
            </a:xfrm>
            <a:custGeom>
              <a:avLst/>
              <a:gdLst>
                <a:gd name="T0" fmla="*/ 1104900 w 294"/>
                <a:gd name="T1" fmla="*/ 1414015 h 515"/>
                <a:gd name="T2" fmla="*/ 582515 w 294"/>
                <a:gd name="T3" fmla="*/ 1936750 h 515"/>
                <a:gd name="T4" fmla="*/ 522385 w 294"/>
                <a:gd name="T5" fmla="*/ 1936750 h 515"/>
                <a:gd name="T6" fmla="*/ 0 w 294"/>
                <a:gd name="T7" fmla="*/ 1414015 h 515"/>
                <a:gd name="T8" fmla="*/ 0 w 294"/>
                <a:gd name="T9" fmla="*/ 522734 h 515"/>
                <a:gd name="T10" fmla="*/ 522385 w 294"/>
                <a:gd name="T11" fmla="*/ 0 h 515"/>
                <a:gd name="T12" fmla="*/ 582515 w 294"/>
                <a:gd name="T13" fmla="*/ 0 h 515"/>
                <a:gd name="T14" fmla="*/ 1104900 w 294"/>
                <a:gd name="T15" fmla="*/ 522734 h 515"/>
                <a:gd name="T16" fmla="*/ 1104900 w 294"/>
                <a:gd name="T17" fmla="*/ 1414015 h 5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4"/>
                <a:gd name="T28" fmla="*/ 0 h 515"/>
                <a:gd name="T29" fmla="*/ 294 w 294"/>
                <a:gd name="T30" fmla="*/ 515 h 5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4" h="515">
                  <a:moveTo>
                    <a:pt x="294" y="376"/>
                  </a:moveTo>
                  <a:cubicBezTo>
                    <a:pt x="294" y="452"/>
                    <a:pt x="232" y="515"/>
                    <a:pt x="155" y="515"/>
                  </a:cubicBezTo>
                  <a:cubicBezTo>
                    <a:pt x="139" y="515"/>
                    <a:pt x="139" y="515"/>
                    <a:pt x="139" y="515"/>
                  </a:cubicBezTo>
                  <a:cubicBezTo>
                    <a:pt x="62" y="515"/>
                    <a:pt x="0" y="452"/>
                    <a:pt x="0" y="37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62"/>
                    <a:pt x="62" y="0"/>
                    <a:pt x="13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232" y="0"/>
                    <a:pt x="294" y="62"/>
                    <a:pt x="294" y="139"/>
                  </a:cubicBezTo>
                  <a:cubicBezTo>
                    <a:pt x="294" y="376"/>
                    <a:pt x="294" y="376"/>
                    <a:pt x="294" y="376"/>
                  </a:cubicBezTo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8" name="Rectangle 225"/>
            <p:cNvSpPr>
              <a:spLocks noChangeArrowheads="1"/>
            </p:cNvSpPr>
            <p:nvPr/>
          </p:nvSpPr>
          <p:spPr bwMode="auto">
            <a:xfrm flipH="1">
              <a:off x="4694238" y="4695825"/>
              <a:ext cx="1104900" cy="936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69" name="Rectangle 226"/>
            <p:cNvSpPr>
              <a:spLocks noChangeArrowheads="1"/>
            </p:cNvSpPr>
            <p:nvPr/>
          </p:nvSpPr>
          <p:spPr bwMode="auto">
            <a:xfrm flipH="1">
              <a:off x="4694238" y="4695825"/>
              <a:ext cx="1104900" cy="9366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0" name="Rectangle 227"/>
            <p:cNvSpPr>
              <a:spLocks noChangeArrowheads="1"/>
            </p:cNvSpPr>
            <p:nvPr/>
          </p:nvSpPr>
          <p:spPr bwMode="auto">
            <a:xfrm flipH="1">
              <a:off x="5576888" y="5495925"/>
              <a:ext cx="222250" cy="9413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1" name="Rectangle 228"/>
            <p:cNvSpPr>
              <a:spLocks noChangeArrowheads="1"/>
            </p:cNvSpPr>
            <p:nvPr/>
          </p:nvSpPr>
          <p:spPr bwMode="auto">
            <a:xfrm flipH="1">
              <a:off x="4694238" y="5495925"/>
              <a:ext cx="217488" cy="941388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2" name="Rectangle 229"/>
            <p:cNvSpPr>
              <a:spLocks noChangeArrowheads="1"/>
            </p:cNvSpPr>
            <p:nvPr/>
          </p:nvSpPr>
          <p:spPr bwMode="auto">
            <a:xfrm flipH="1">
              <a:off x="4694238" y="5495925"/>
              <a:ext cx="217488" cy="941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3" name="Rectangle 230"/>
            <p:cNvSpPr>
              <a:spLocks noChangeArrowheads="1"/>
            </p:cNvSpPr>
            <p:nvPr/>
          </p:nvSpPr>
          <p:spPr bwMode="auto">
            <a:xfrm flipH="1">
              <a:off x="4694238" y="5418138"/>
              <a:ext cx="1104900" cy="214313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4" name="Rectangle 231"/>
            <p:cNvSpPr>
              <a:spLocks noChangeArrowheads="1"/>
            </p:cNvSpPr>
            <p:nvPr/>
          </p:nvSpPr>
          <p:spPr bwMode="auto">
            <a:xfrm flipH="1">
              <a:off x="4694238" y="5418138"/>
              <a:ext cx="1104900" cy="214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75" name="Freeform 232"/>
            <p:cNvSpPr/>
            <p:nvPr/>
          </p:nvSpPr>
          <p:spPr bwMode="auto">
            <a:xfrm flipH="1">
              <a:off x="5400675" y="4017963"/>
              <a:ext cx="261938" cy="158750"/>
            </a:xfrm>
            <a:custGeom>
              <a:avLst/>
              <a:gdLst>
                <a:gd name="T0" fmla="*/ 258196 w 70"/>
                <a:gd name="T1" fmla="*/ 0 h 42"/>
                <a:gd name="T2" fmla="*/ 142195 w 70"/>
                <a:gd name="T3" fmla="*/ 151190 h 42"/>
                <a:gd name="T4" fmla="*/ 0 w 70"/>
                <a:gd name="T5" fmla="*/ 22679 h 42"/>
                <a:gd name="T6" fmla="*/ 258196 w 70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42"/>
                <a:gd name="T14" fmla="*/ 70 w 70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42">
                  <a:moveTo>
                    <a:pt x="69" y="0"/>
                  </a:moveTo>
                  <a:cubicBezTo>
                    <a:pt x="70" y="17"/>
                    <a:pt x="65" y="37"/>
                    <a:pt x="38" y="40"/>
                  </a:cubicBezTo>
                  <a:cubicBezTo>
                    <a:pt x="9" y="42"/>
                    <a:pt x="2" y="23"/>
                    <a:pt x="0" y="6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6" name="Freeform 233"/>
            <p:cNvSpPr/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280988 w 177"/>
                <a:gd name="T1" fmla="*/ 26988 h 33"/>
                <a:gd name="T2" fmla="*/ 0 w 177"/>
                <a:gd name="T3" fmla="*/ 52388 h 33"/>
                <a:gd name="T4" fmla="*/ 0 w 177"/>
                <a:gd name="T5" fmla="*/ 26988 h 33"/>
                <a:gd name="T6" fmla="*/ 277813 w 177"/>
                <a:gd name="T7" fmla="*/ 0 h 33"/>
                <a:gd name="T8" fmla="*/ 280988 w 177"/>
                <a:gd name="T9" fmla="*/ 269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33"/>
                <a:gd name="T17" fmla="*/ 177 w 17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33">
                  <a:moveTo>
                    <a:pt x="177" y="17"/>
                  </a:moveTo>
                  <a:lnTo>
                    <a:pt x="0" y="33"/>
                  </a:lnTo>
                  <a:lnTo>
                    <a:pt x="0" y="17"/>
                  </a:lnTo>
                  <a:lnTo>
                    <a:pt x="175" y="0"/>
                  </a:lnTo>
                  <a:lnTo>
                    <a:pt x="177" y="17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7" name="Freeform 234"/>
            <p:cNvSpPr/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280988 w 177"/>
                <a:gd name="T1" fmla="*/ 26988 h 33"/>
                <a:gd name="T2" fmla="*/ 0 w 177"/>
                <a:gd name="T3" fmla="*/ 52388 h 33"/>
                <a:gd name="T4" fmla="*/ 0 w 177"/>
                <a:gd name="T5" fmla="*/ 26988 h 33"/>
                <a:gd name="T6" fmla="*/ 277813 w 177"/>
                <a:gd name="T7" fmla="*/ 0 h 33"/>
                <a:gd name="T8" fmla="*/ 280988 w 177"/>
                <a:gd name="T9" fmla="*/ 269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33"/>
                <a:gd name="T17" fmla="*/ 177 w 17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33">
                  <a:moveTo>
                    <a:pt x="177" y="17"/>
                  </a:moveTo>
                  <a:lnTo>
                    <a:pt x="0" y="33"/>
                  </a:lnTo>
                  <a:lnTo>
                    <a:pt x="0" y="17"/>
                  </a:lnTo>
                  <a:lnTo>
                    <a:pt x="175" y="0"/>
                  </a:lnTo>
                  <a:lnTo>
                    <a:pt x="177" y="17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8" name="Freeform 235"/>
            <p:cNvSpPr/>
            <p:nvPr/>
          </p:nvSpPr>
          <p:spPr bwMode="auto">
            <a:xfrm flipH="1">
              <a:off x="5486400" y="4052888"/>
              <a:ext cx="87313" cy="85725"/>
            </a:xfrm>
            <a:custGeom>
              <a:avLst/>
              <a:gdLst>
                <a:gd name="T0" fmla="*/ 83517 w 23"/>
                <a:gd name="T1" fmla="*/ 40999 h 23"/>
                <a:gd name="T2" fmla="*/ 45555 w 23"/>
                <a:gd name="T3" fmla="*/ 85725 h 23"/>
                <a:gd name="T4" fmla="*/ 0 w 23"/>
                <a:gd name="T5" fmla="*/ 48453 h 23"/>
                <a:gd name="T6" fmla="*/ 37962 w 23"/>
                <a:gd name="T7" fmla="*/ 3727 h 23"/>
                <a:gd name="T8" fmla="*/ 83517 w 23"/>
                <a:gd name="T9" fmla="*/ 40999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22" y="11"/>
                  </a:moveTo>
                  <a:cubicBezTo>
                    <a:pt x="23" y="17"/>
                    <a:pt x="18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7"/>
                    <a:pt x="4" y="2"/>
                    <a:pt x="10" y="1"/>
                  </a:cubicBezTo>
                  <a:cubicBezTo>
                    <a:pt x="16" y="0"/>
                    <a:pt x="22" y="5"/>
                    <a:pt x="22" y="11"/>
                  </a:cubicBezTo>
                </a:path>
              </a:pathLst>
            </a:custGeom>
            <a:solidFill>
              <a:srgbClr val="33333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9" name="Freeform 236"/>
            <p:cNvSpPr/>
            <p:nvPr/>
          </p:nvSpPr>
          <p:spPr bwMode="auto">
            <a:xfrm flipH="1">
              <a:off x="5489575" y="4052888"/>
              <a:ext cx="38100" cy="36513"/>
            </a:xfrm>
            <a:custGeom>
              <a:avLst/>
              <a:gdLst>
                <a:gd name="T0" fmla="*/ 38100 w 10"/>
                <a:gd name="T1" fmla="*/ 18257 h 10"/>
                <a:gd name="T2" fmla="*/ 19050 w 10"/>
                <a:gd name="T3" fmla="*/ 36513 h 10"/>
                <a:gd name="T4" fmla="*/ 0 w 10"/>
                <a:gd name="T5" fmla="*/ 21908 h 10"/>
                <a:gd name="T6" fmla="*/ 15240 w 10"/>
                <a:gd name="T7" fmla="*/ 0 h 10"/>
                <a:gd name="T8" fmla="*/ 38100 w 10"/>
                <a:gd name="T9" fmla="*/ 1825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0" y="5"/>
                  </a:moveTo>
                  <a:cubicBezTo>
                    <a:pt x="10" y="7"/>
                    <a:pt x="8" y="10"/>
                    <a:pt x="5" y="10"/>
                  </a:cubicBezTo>
                  <a:cubicBezTo>
                    <a:pt x="3" y="10"/>
                    <a:pt x="0" y="8"/>
                    <a:pt x="0" y="6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10" y="5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0" name="Freeform 237"/>
            <p:cNvSpPr/>
            <p:nvPr/>
          </p:nvSpPr>
          <p:spPr bwMode="auto">
            <a:xfrm flipH="1">
              <a:off x="4837113" y="4014788"/>
              <a:ext cx="261938" cy="184150"/>
            </a:xfrm>
            <a:custGeom>
              <a:avLst/>
              <a:gdLst>
                <a:gd name="T0" fmla="*/ 261938 w 70"/>
                <a:gd name="T1" fmla="*/ 52614 h 49"/>
                <a:gd name="T2" fmla="*/ 108517 w 70"/>
                <a:gd name="T3" fmla="*/ 161601 h 49"/>
                <a:gd name="T4" fmla="*/ 11226 w 70"/>
                <a:gd name="T5" fmla="*/ 0 h 49"/>
                <a:gd name="T6" fmla="*/ 261938 w 70"/>
                <a:gd name="T7" fmla="*/ 52614 h 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49"/>
                <a:gd name="T14" fmla="*/ 70 w 70"/>
                <a:gd name="T15" fmla="*/ 49 h 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49">
                  <a:moveTo>
                    <a:pt x="70" y="14"/>
                  </a:moveTo>
                  <a:cubicBezTo>
                    <a:pt x="67" y="31"/>
                    <a:pt x="57" y="49"/>
                    <a:pt x="29" y="43"/>
                  </a:cubicBezTo>
                  <a:cubicBezTo>
                    <a:pt x="1" y="37"/>
                    <a:pt x="0" y="17"/>
                    <a:pt x="3" y="0"/>
                  </a:cubicBezTo>
                  <a:cubicBezTo>
                    <a:pt x="70" y="14"/>
                    <a:pt x="70" y="14"/>
                    <a:pt x="70" y="1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1" name="Freeform 238"/>
            <p:cNvSpPr/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273050 w 177"/>
                <a:gd name="T1" fmla="*/ 82550 h 52"/>
                <a:gd name="T2" fmla="*/ 0 w 177"/>
                <a:gd name="T3" fmla="*/ 25400 h 52"/>
                <a:gd name="T4" fmla="*/ 3175 w 177"/>
                <a:gd name="T5" fmla="*/ 0 h 52"/>
                <a:gd name="T6" fmla="*/ 280988 w 177"/>
                <a:gd name="T7" fmla="*/ 55563 h 52"/>
                <a:gd name="T8" fmla="*/ 273050 w 177"/>
                <a:gd name="T9" fmla="*/ 8255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52"/>
                <a:gd name="T17" fmla="*/ 177 w 177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52">
                  <a:moveTo>
                    <a:pt x="172" y="52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177" y="35"/>
                  </a:lnTo>
                  <a:lnTo>
                    <a:pt x="172" y="52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2" name="Freeform 239"/>
            <p:cNvSpPr/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273050 w 177"/>
                <a:gd name="T1" fmla="*/ 82550 h 52"/>
                <a:gd name="T2" fmla="*/ 0 w 177"/>
                <a:gd name="T3" fmla="*/ 25400 h 52"/>
                <a:gd name="T4" fmla="*/ 3175 w 177"/>
                <a:gd name="T5" fmla="*/ 0 h 52"/>
                <a:gd name="T6" fmla="*/ 280988 w 177"/>
                <a:gd name="T7" fmla="*/ 55563 h 52"/>
                <a:gd name="T8" fmla="*/ 273050 w 177"/>
                <a:gd name="T9" fmla="*/ 8255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52"/>
                <a:gd name="T17" fmla="*/ 177 w 177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52">
                  <a:moveTo>
                    <a:pt x="172" y="52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177" y="35"/>
                  </a:lnTo>
                  <a:lnTo>
                    <a:pt x="172" y="52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3" name="Freeform 240"/>
            <p:cNvSpPr/>
            <p:nvPr/>
          </p:nvSpPr>
          <p:spPr bwMode="auto">
            <a:xfrm flipH="1">
              <a:off x="4933950" y="4059238"/>
              <a:ext cx="90488" cy="90488"/>
            </a:xfrm>
            <a:custGeom>
              <a:avLst/>
              <a:gdLst>
                <a:gd name="T0" fmla="*/ 86718 w 24"/>
                <a:gd name="T1" fmla="*/ 56555 h 24"/>
                <a:gd name="T2" fmla="*/ 37703 w 24"/>
                <a:gd name="T3" fmla="*/ 86718 h 24"/>
                <a:gd name="T4" fmla="*/ 7541 w 24"/>
                <a:gd name="T5" fmla="*/ 37703 h 24"/>
                <a:gd name="T6" fmla="*/ 52785 w 24"/>
                <a:gd name="T7" fmla="*/ 7541 h 24"/>
                <a:gd name="T8" fmla="*/ 86718 w 24"/>
                <a:gd name="T9" fmla="*/ 56555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23" y="15"/>
                  </a:moveTo>
                  <a:cubicBezTo>
                    <a:pt x="22" y="21"/>
                    <a:pt x="16" y="24"/>
                    <a:pt x="10" y="23"/>
                  </a:cubicBezTo>
                  <a:cubicBezTo>
                    <a:pt x="4" y="22"/>
                    <a:pt x="0" y="16"/>
                    <a:pt x="2" y="10"/>
                  </a:cubicBezTo>
                  <a:cubicBezTo>
                    <a:pt x="3" y="4"/>
                    <a:pt x="9" y="0"/>
                    <a:pt x="14" y="2"/>
                  </a:cubicBezTo>
                  <a:cubicBezTo>
                    <a:pt x="20" y="3"/>
                    <a:pt x="24" y="9"/>
                    <a:pt x="23" y="15"/>
                  </a:cubicBezTo>
                </a:path>
              </a:pathLst>
            </a:custGeom>
            <a:solidFill>
              <a:srgbClr val="33333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4" name="Freeform 241"/>
            <p:cNvSpPr/>
            <p:nvPr/>
          </p:nvSpPr>
          <p:spPr bwMode="auto">
            <a:xfrm flipH="1">
              <a:off x="4930775" y="4067175"/>
              <a:ext cx="36513" cy="41275"/>
            </a:xfrm>
            <a:custGeom>
              <a:avLst/>
              <a:gdLst>
                <a:gd name="T0" fmla="*/ 32862 w 10"/>
                <a:gd name="T1" fmla="*/ 22514 h 11"/>
                <a:gd name="T2" fmla="*/ 14605 w 10"/>
                <a:gd name="T3" fmla="*/ 37523 h 11"/>
                <a:gd name="T4" fmla="*/ 0 w 10"/>
                <a:gd name="T5" fmla="*/ 18761 h 11"/>
                <a:gd name="T6" fmla="*/ 21908 w 10"/>
                <a:gd name="T7" fmla="*/ 3752 h 11"/>
                <a:gd name="T8" fmla="*/ 32862 w 10"/>
                <a:gd name="T9" fmla="*/ 22514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9" y="6"/>
                  </a:moveTo>
                  <a:cubicBezTo>
                    <a:pt x="9" y="9"/>
                    <a:pt x="6" y="11"/>
                    <a:pt x="4" y="10"/>
                  </a:cubicBezTo>
                  <a:cubicBezTo>
                    <a:pt x="1" y="10"/>
                    <a:pt x="0" y="7"/>
                    <a:pt x="0" y="5"/>
                  </a:cubicBez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4"/>
                    <a:pt x="9" y="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5" name="Freeform 242"/>
            <p:cNvSpPr/>
            <p:nvPr/>
          </p:nvSpPr>
          <p:spPr bwMode="auto">
            <a:xfrm flipH="1">
              <a:off x="5129213" y="4330700"/>
              <a:ext cx="233363" cy="101600"/>
            </a:xfrm>
            <a:custGeom>
              <a:avLst/>
              <a:gdLst>
                <a:gd name="T0" fmla="*/ 233363 w 147"/>
                <a:gd name="T1" fmla="*/ 101600 h 64"/>
                <a:gd name="T2" fmla="*/ 0 w 147"/>
                <a:gd name="T3" fmla="*/ 101600 h 64"/>
                <a:gd name="T4" fmla="*/ 22225 w 147"/>
                <a:gd name="T5" fmla="*/ 0 h 64"/>
                <a:gd name="T6" fmla="*/ 211138 w 147"/>
                <a:gd name="T7" fmla="*/ 0 h 64"/>
                <a:gd name="T8" fmla="*/ 233363 w 147"/>
                <a:gd name="T9" fmla="*/ 10160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64"/>
                <a:gd name="T17" fmla="*/ 147 w 14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64">
                  <a:moveTo>
                    <a:pt x="147" y="64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133" y="0"/>
                  </a:lnTo>
                  <a:lnTo>
                    <a:pt x="147" y="64"/>
                  </a:lnTo>
                  <a:close/>
                </a:path>
              </a:pathLst>
            </a:custGeom>
            <a:solidFill>
              <a:srgbClr val="FFCCA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6" name="Freeform 243"/>
            <p:cNvSpPr/>
            <p:nvPr/>
          </p:nvSpPr>
          <p:spPr bwMode="auto">
            <a:xfrm flipH="1">
              <a:off x="5129213" y="4330700"/>
              <a:ext cx="233363" cy="101600"/>
            </a:xfrm>
            <a:custGeom>
              <a:avLst/>
              <a:gdLst>
                <a:gd name="T0" fmla="*/ 233363 w 147"/>
                <a:gd name="T1" fmla="*/ 101600 h 64"/>
                <a:gd name="T2" fmla="*/ 0 w 147"/>
                <a:gd name="T3" fmla="*/ 101600 h 64"/>
                <a:gd name="T4" fmla="*/ 22225 w 147"/>
                <a:gd name="T5" fmla="*/ 0 h 64"/>
                <a:gd name="T6" fmla="*/ 211138 w 147"/>
                <a:gd name="T7" fmla="*/ 0 h 64"/>
                <a:gd name="T8" fmla="*/ 233363 w 147"/>
                <a:gd name="T9" fmla="*/ 10160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64"/>
                <a:gd name="T17" fmla="*/ 147 w 147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64">
                  <a:moveTo>
                    <a:pt x="147" y="64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133" y="0"/>
                  </a:lnTo>
                  <a:lnTo>
                    <a:pt x="147" y="64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7" name="Freeform 244"/>
            <p:cNvSpPr/>
            <p:nvPr/>
          </p:nvSpPr>
          <p:spPr bwMode="auto">
            <a:xfrm flipH="1">
              <a:off x="5175250" y="4011613"/>
              <a:ext cx="138113" cy="420688"/>
            </a:xfrm>
            <a:custGeom>
              <a:avLst/>
              <a:gdLst>
                <a:gd name="T0" fmla="*/ 138113 w 87"/>
                <a:gd name="T1" fmla="*/ 420688 h 265"/>
                <a:gd name="T2" fmla="*/ 0 w 87"/>
                <a:gd name="T3" fmla="*/ 420688 h 265"/>
                <a:gd name="T4" fmla="*/ 22225 w 87"/>
                <a:gd name="T5" fmla="*/ 0 h 265"/>
                <a:gd name="T6" fmla="*/ 112713 w 87"/>
                <a:gd name="T7" fmla="*/ 0 h 265"/>
                <a:gd name="T8" fmla="*/ 138113 w 87"/>
                <a:gd name="T9" fmla="*/ 420688 h 2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265"/>
                <a:gd name="T17" fmla="*/ 87 w 87"/>
                <a:gd name="T18" fmla="*/ 265 h 2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265">
                  <a:moveTo>
                    <a:pt x="87" y="265"/>
                  </a:moveTo>
                  <a:lnTo>
                    <a:pt x="0" y="265"/>
                  </a:lnTo>
                  <a:lnTo>
                    <a:pt x="14" y="0"/>
                  </a:lnTo>
                  <a:lnTo>
                    <a:pt x="71" y="0"/>
                  </a:lnTo>
                  <a:lnTo>
                    <a:pt x="87" y="265"/>
                  </a:lnTo>
                  <a:close/>
                </a:path>
              </a:pathLst>
            </a:custGeom>
            <a:solidFill>
              <a:srgbClr val="EDB88C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8" name="Freeform 245"/>
            <p:cNvSpPr/>
            <p:nvPr/>
          </p:nvSpPr>
          <p:spPr bwMode="auto">
            <a:xfrm flipH="1">
              <a:off x="5175250" y="4011613"/>
              <a:ext cx="138113" cy="420688"/>
            </a:xfrm>
            <a:custGeom>
              <a:avLst/>
              <a:gdLst>
                <a:gd name="T0" fmla="*/ 138113 w 87"/>
                <a:gd name="T1" fmla="*/ 420688 h 265"/>
                <a:gd name="T2" fmla="*/ 0 w 87"/>
                <a:gd name="T3" fmla="*/ 420688 h 265"/>
                <a:gd name="T4" fmla="*/ 22225 w 87"/>
                <a:gd name="T5" fmla="*/ 0 h 265"/>
                <a:gd name="T6" fmla="*/ 112713 w 87"/>
                <a:gd name="T7" fmla="*/ 0 h 265"/>
                <a:gd name="T8" fmla="*/ 138113 w 87"/>
                <a:gd name="T9" fmla="*/ 420688 h 2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265"/>
                <a:gd name="T17" fmla="*/ 87 w 87"/>
                <a:gd name="T18" fmla="*/ 265 h 2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265">
                  <a:moveTo>
                    <a:pt x="87" y="265"/>
                  </a:moveTo>
                  <a:lnTo>
                    <a:pt x="0" y="265"/>
                  </a:lnTo>
                  <a:lnTo>
                    <a:pt x="14" y="0"/>
                  </a:lnTo>
                  <a:lnTo>
                    <a:pt x="71" y="0"/>
                  </a:lnTo>
                  <a:lnTo>
                    <a:pt x="87" y="265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9" name="Freeform 246"/>
            <p:cNvSpPr/>
            <p:nvPr/>
          </p:nvSpPr>
          <p:spPr bwMode="auto">
            <a:xfrm flipH="1">
              <a:off x="4565650" y="2968625"/>
              <a:ext cx="1250950" cy="1301750"/>
            </a:xfrm>
            <a:custGeom>
              <a:avLst/>
              <a:gdLst>
                <a:gd name="T0" fmla="*/ 1205871 w 333"/>
                <a:gd name="T1" fmla="*/ 534244 h 346"/>
                <a:gd name="T2" fmla="*/ 1228410 w 333"/>
                <a:gd name="T3" fmla="*/ 323556 h 346"/>
                <a:gd name="T4" fmla="*/ 1194601 w 333"/>
                <a:gd name="T5" fmla="*/ 331081 h 346"/>
                <a:gd name="T6" fmla="*/ 1198358 w 333"/>
                <a:gd name="T7" fmla="*/ 214450 h 346"/>
                <a:gd name="T8" fmla="*/ 1157035 w 333"/>
                <a:gd name="T9" fmla="*/ 79008 h 346"/>
                <a:gd name="T10" fmla="*/ 1119469 w 333"/>
                <a:gd name="T11" fmla="*/ 0 h 346"/>
                <a:gd name="T12" fmla="*/ 1100686 w 333"/>
                <a:gd name="T13" fmla="*/ 71483 h 346"/>
                <a:gd name="T14" fmla="*/ 894072 w 333"/>
                <a:gd name="T15" fmla="*/ 169303 h 346"/>
                <a:gd name="T16" fmla="*/ 240423 w 333"/>
                <a:gd name="T17" fmla="*/ 361179 h 346"/>
                <a:gd name="T18" fmla="*/ 33809 w 333"/>
                <a:gd name="T19" fmla="*/ 632064 h 346"/>
                <a:gd name="T20" fmla="*/ 7513 w 333"/>
                <a:gd name="T21" fmla="*/ 778793 h 346"/>
                <a:gd name="T22" fmla="*/ 0 w 333"/>
                <a:gd name="T23" fmla="*/ 854038 h 346"/>
                <a:gd name="T24" fmla="*/ 0 w 333"/>
                <a:gd name="T25" fmla="*/ 854038 h 346"/>
                <a:gd name="T26" fmla="*/ 0 w 333"/>
                <a:gd name="T27" fmla="*/ 876612 h 346"/>
                <a:gd name="T28" fmla="*/ 0 w 333"/>
                <a:gd name="T29" fmla="*/ 1301750 h 346"/>
                <a:gd name="T30" fmla="*/ 67619 w 333"/>
                <a:gd name="T31" fmla="*/ 1267889 h 346"/>
                <a:gd name="T32" fmla="*/ 67619 w 333"/>
                <a:gd name="T33" fmla="*/ 914235 h 346"/>
                <a:gd name="T34" fmla="*/ 67619 w 333"/>
                <a:gd name="T35" fmla="*/ 914235 h 346"/>
                <a:gd name="T36" fmla="*/ 101428 w 333"/>
                <a:gd name="T37" fmla="*/ 876612 h 346"/>
                <a:gd name="T38" fmla="*/ 217883 w 333"/>
                <a:gd name="T39" fmla="*/ 820178 h 346"/>
                <a:gd name="T40" fmla="*/ 578517 w 333"/>
                <a:gd name="T41" fmla="*/ 838989 h 346"/>
                <a:gd name="T42" fmla="*/ 984231 w 333"/>
                <a:gd name="T43" fmla="*/ 778793 h 346"/>
                <a:gd name="T44" fmla="*/ 987988 w 333"/>
                <a:gd name="T45" fmla="*/ 778793 h 346"/>
                <a:gd name="T46" fmla="*/ 991744 w 333"/>
                <a:gd name="T47" fmla="*/ 782555 h 346"/>
                <a:gd name="T48" fmla="*/ 995501 w 333"/>
                <a:gd name="T49" fmla="*/ 786317 h 346"/>
                <a:gd name="T50" fmla="*/ 999257 w 333"/>
                <a:gd name="T51" fmla="*/ 790079 h 346"/>
                <a:gd name="T52" fmla="*/ 1003014 w 333"/>
                <a:gd name="T53" fmla="*/ 793842 h 346"/>
                <a:gd name="T54" fmla="*/ 1006771 w 333"/>
                <a:gd name="T55" fmla="*/ 801366 h 346"/>
                <a:gd name="T56" fmla="*/ 1010527 w 333"/>
                <a:gd name="T57" fmla="*/ 805129 h 346"/>
                <a:gd name="T58" fmla="*/ 1014284 w 333"/>
                <a:gd name="T59" fmla="*/ 808891 h 346"/>
                <a:gd name="T60" fmla="*/ 1014284 w 333"/>
                <a:gd name="T61" fmla="*/ 812653 h 346"/>
                <a:gd name="T62" fmla="*/ 1021797 w 333"/>
                <a:gd name="T63" fmla="*/ 820178 h 346"/>
                <a:gd name="T64" fmla="*/ 1021797 w 333"/>
                <a:gd name="T65" fmla="*/ 820178 h 346"/>
                <a:gd name="T66" fmla="*/ 1025554 w 333"/>
                <a:gd name="T67" fmla="*/ 827702 h 346"/>
                <a:gd name="T68" fmla="*/ 1029310 w 333"/>
                <a:gd name="T69" fmla="*/ 831465 h 346"/>
                <a:gd name="T70" fmla="*/ 1033067 w 333"/>
                <a:gd name="T71" fmla="*/ 838989 h 346"/>
                <a:gd name="T72" fmla="*/ 1033067 w 333"/>
                <a:gd name="T73" fmla="*/ 838989 h 346"/>
                <a:gd name="T74" fmla="*/ 1059363 w 333"/>
                <a:gd name="T75" fmla="*/ 876612 h 346"/>
                <a:gd name="T76" fmla="*/ 1059363 w 333"/>
                <a:gd name="T77" fmla="*/ 876612 h 346"/>
                <a:gd name="T78" fmla="*/ 1063120 w 333"/>
                <a:gd name="T79" fmla="*/ 884136 h 346"/>
                <a:gd name="T80" fmla="*/ 1063120 w 333"/>
                <a:gd name="T81" fmla="*/ 887899 h 346"/>
                <a:gd name="T82" fmla="*/ 1066876 w 333"/>
                <a:gd name="T83" fmla="*/ 891661 h 346"/>
                <a:gd name="T84" fmla="*/ 1066876 w 333"/>
                <a:gd name="T85" fmla="*/ 895423 h 346"/>
                <a:gd name="T86" fmla="*/ 1070633 w 333"/>
                <a:gd name="T87" fmla="*/ 902948 h 346"/>
                <a:gd name="T88" fmla="*/ 1074390 w 333"/>
                <a:gd name="T89" fmla="*/ 906710 h 346"/>
                <a:gd name="T90" fmla="*/ 1074390 w 333"/>
                <a:gd name="T91" fmla="*/ 910472 h 346"/>
                <a:gd name="T92" fmla="*/ 1074390 w 333"/>
                <a:gd name="T93" fmla="*/ 1267889 h 346"/>
                <a:gd name="T94" fmla="*/ 1142008 w 333"/>
                <a:gd name="T95" fmla="*/ 1301750 h 346"/>
                <a:gd name="T96" fmla="*/ 1142008 w 333"/>
                <a:gd name="T97" fmla="*/ 1008292 h 346"/>
                <a:gd name="T98" fmla="*/ 1190844 w 333"/>
                <a:gd name="T99" fmla="*/ 891661 h 346"/>
                <a:gd name="T100" fmla="*/ 1217141 w 333"/>
                <a:gd name="T101" fmla="*/ 530482 h 346"/>
                <a:gd name="T102" fmla="*/ 1205871 w 333"/>
                <a:gd name="T103" fmla="*/ 534244 h 3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33"/>
                <a:gd name="T157" fmla="*/ 0 h 346"/>
                <a:gd name="T158" fmla="*/ 333 w 333"/>
                <a:gd name="T159" fmla="*/ 346 h 3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33" h="346">
                  <a:moveTo>
                    <a:pt x="321" y="142"/>
                  </a:moveTo>
                  <a:cubicBezTo>
                    <a:pt x="329" y="122"/>
                    <a:pt x="333" y="107"/>
                    <a:pt x="327" y="86"/>
                  </a:cubicBezTo>
                  <a:cubicBezTo>
                    <a:pt x="324" y="87"/>
                    <a:pt x="320" y="89"/>
                    <a:pt x="318" y="88"/>
                  </a:cubicBezTo>
                  <a:cubicBezTo>
                    <a:pt x="321" y="78"/>
                    <a:pt x="321" y="67"/>
                    <a:pt x="319" y="57"/>
                  </a:cubicBezTo>
                  <a:cubicBezTo>
                    <a:pt x="317" y="38"/>
                    <a:pt x="311" y="27"/>
                    <a:pt x="308" y="21"/>
                  </a:cubicBezTo>
                  <a:cubicBezTo>
                    <a:pt x="307" y="17"/>
                    <a:pt x="298" y="0"/>
                    <a:pt x="298" y="0"/>
                  </a:cubicBezTo>
                  <a:cubicBezTo>
                    <a:pt x="298" y="0"/>
                    <a:pt x="299" y="11"/>
                    <a:pt x="293" y="19"/>
                  </a:cubicBezTo>
                  <a:cubicBezTo>
                    <a:pt x="280" y="36"/>
                    <a:pt x="258" y="41"/>
                    <a:pt x="238" y="45"/>
                  </a:cubicBezTo>
                  <a:cubicBezTo>
                    <a:pt x="179" y="58"/>
                    <a:pt x="116" y="62"/>
                    <a:pt x="64" y="96"/>
                  </a:cubicBezTo>
                  <a:cubicBezTo>
                    <a:pt x="38" y="113"/>
                    <a:pt x="17" y="139"/>
                    <a:pt x="9" y="168"/>
                  </a:cubicBezTo>
                  <a:cubicBezTo>
                    <a:pt x="5" y="181"/>
                    <a:pt x="3" y="194"/>
                    <a:pt x="2" y="207"/>
                  </a:cubicBezTo>
                  <a:cubicBezTo>
                    <a:pt x="1" y="213"/>
                    <a:pt x="0" y="220"/>
                    <a:pt x="0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18" y="337"/>
                    <a:pt x="18" y="337"/>
                    <a:pt x="18" y="337"/>
                  </a:cubicBezTo>
                  <a:cubicBezTo>
                    <a:pt x="18" y="243"/>
                    <a:pt x="18" y="243"/>
                    <a:pt x="18" y="243"/>
                  </a:cubicBezTo>
                  <a:cubicBezTo>
                    <a:pt x="18" y="243"/>
                    <a:pt x="18" y="243"/>
                    <a:pt x="18" y="243"/>
                  </a:cubicBezTo>
                  <a:cubicBezTo>
                    <a:pt x="21" y="240"/>
                    <a:pt x="24" y="236"/>
                    <a:pt x="27" y="233"/>
                  </a:cubicBezTo>
                  <a:cubicBezTo>
                    <a:pt x="37" y="226"/>
                    <a:pt x="46" y="221"/>
                    <a:pt x="58" y="218"/>
                  </a:cubicBezTo>
                  <a:cubicBezTo>
                    <a:pt x="90" y="209"/>
                    <a:pt x="122" y="217"/>
                    <a:pt x="154" y="223"/>
                  </a:cubicBezTo>
                  <a:cubicBezTo>
                    <a:pt x="189" y="228"/>
                    <a:pt x="232" y="229"/>
                    <a:pt x="262" y="207"/>
                  </a:cubicBezTo>
                  <a:cubicBezTo>
                    <a:pt x="263" y="207"/>
                    <a:pt x="263" y="207"/>
                    <a:pt x="263" y="207"/>
                  </a:cubicBezTo>
                  <a:cubicBezTo>
                    <a:pt x="263" y="207"/>
                    <a:pt x="263" y="208"/>
                    <a:pt x="264" y="208"/>
                  </a:cubicBezTo>
                  <a:cubicBezTo>
                    <a:pt x="265" y="209"/>
                    <a:pt x="265" y="209"/>
                    <a:pt x="265" y="209"/>
                  </a:cubicBezTo>
                  <a:cubicBezTo>
                    <a:pt x="265" y="210"/>
                    <a:pt x="265" y="210"/>
                    <a:pt x="266" y="210"/>
                  </a:cubicBezTo>
                  <a:cubicBezTo>
                    <a:pt x="267" y="211"/>
                    <a:pt x="267" y="211"/>
                    <a:pt x="267" y="211"/>
                  </a:cubicBezTo>
                  <a:cubicBezTo>
                    <a:pt x="267" y="212"/>
                    <a:pt x="267" y="212"/>
                    <a:pt x="268" y="213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69" y="214"/>
                    <a:pt x="269" y="215"/>
                    <a:pt x="270" y="215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1" y="217"/>
                    <a:pt x="271" y="217"/>
                    <a:pt x="272" y="218"/>
                  </a:cubicBezTo>
                  <a:cubicBezTo>
                    <a:pt x="272" y="218"/>
                    <a:pt x="272" y="218"/>
                    <a:pt x="272" y="218"/>
                  </a:cubicBezTo>
                  <a:cubicBezTo>
                    <a:pt x="273" y="219"/>
                    <a:pt x="273" y="219"/>
                    <a:pt x="273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4" y="221"/>
                    <a:pt x="275" y="222"/>
                    <a:pt x="275" y="223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8" y="226"/>
                    <a:pt x="280" y="229"/>
                    <a:pt x="282" y="233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2" y="234"/>
                    <a:pt x="282" y="234"/>
                    <a:pt x="283" y="235"/>
                  </a:cubicBezTo>
                  <a:cubicBezTo>
                    <a:pt x="283" y="236"/>
                    <a:pt x="283" y="236"/>
                    <a:pt x="283" y="236"/>
                  </a:cubicBezTo>
                  <a:cubicBezTo>
                    <a:pt x="283" y="236"/>
                    <a:pt x="284" y="237"/>
                    <a:pt x="284" y="237"/>
                  </a:cubicBezTo>
                  <a:cubicBezTo>
                    <a:pt x="284" y="238"/>
                    <a:pt x="284" y="238"/>
                    <a:pt x="284" y="238"/>
                  </a:cubicBezTo>
                  <a:cubicBezTo>
                    <a:pt x="285" y="239"/>
                    <a:pt x="285" y="239"/>
                    <a:pt x="285" y="240"/>
                  </a:cubicBezTo>
                  <a:cubicBezTo>
                    <a:pt x="286" y="241"/>
                    <a:pt x="286" y="241"/>
                    <a:pt x="286" y="241"/>
                  </a:cubicBezTo>
                  <a:cubicBezTo>
                    <a:pt x="286" y="242"/>
                    <a:pt x="286" y="242"/>
                    <a:pt x="286" y="242"/>
                  </a:cubicBezTo>
                  <a:cubicBezTo>
                    <a:pt x="286" y="337"/>
                    <a:pt x="286" y="337"/>
                    <a:pt x="286" y="337"/>
                  </a:cubicBezTo>
                  <a:cubicBezTo>
                    <a:pt x="304" y="346"/>
                    <a:pt x="304" y="346"/>
                    <a:pt x="304" y="346"/>
                  </a:cubicBezTo>
                  <a:cubicBezTo>
                    <a:pt x="304" y="268"/>
                    <a:pt x="304" y="268"/>
                    <a:pt x="304" y="268"/>
                  </a:cubicBezTo>
                  <a:cubicBezTo>
                    <a:pt x="309" y="258"/>
                    <a:pt x="313" y="248"/>
                    <a:pt x="317" y="237"/>
                  </a:cubicBezTo>
                  <a:cubicBezTo>
                    <a:pt x="328" y="204"/>
                    <a:pt x="325" y="175"/>
                    <a:pt x="324" y="141"/>
                  </a:cubicBezTo>
                  <a:cubicBezTo>
                    <a:pt x="324" y="142"/>
                    <a:pt x="322" y="141"/>
                    <a:pt x="321" y="142"/>
                  </a:cubicBezTo>
                </a:path>
              </a:pathLst>
            </a:custGeom>
            <a:solidFill>
              <a:srgbClr val="60381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0" name="Freeform 247"/>
            <p:cNvSpPr/>
            <p:nvPr/>
          </p:nvSpPr>
          <p:spPr bwMode="auto">
            <a:xfrm flipH="1">
              <a:off x="5080000" y="4548188"/>
              <a:ext cx="331788" cy="41275"/>
            </a:xfrm>
            <a:custGeom>
              <a:avLst/>
              <a:gdLst>
                <a:gd name="T0" fmla="*/ 331788 w 88"/>
                <a:gd name="T1" fmla="*/ 0 h 11"/>
                <a:gd name="T2" fmla="*/ 165894 w 88"/>
                <a:gd name="T3" fmla="*/ 41275 h 11"/>
                <a:gd name="T4" fmla="*/ 0 w 88"/>
                <a:gd name="T5" fmla="*/ 0 h 11"/>
                <a:gd name="T6" fmla="*/ 331788 w 88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"/>
                <a:gd name="T13" fmla="*/ 0 h 11"/>
                <a:gd name="T14" fmla="*/ 88 w 88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" h="11">
                  <a:moveTo>
                    <a:pt x="88" y="0"/>
                  </a:moveTo>
                  <a:cubicBezTo>
                    <a:pt x="88" y="6"/>
                    <a:pt x="69" y="11"/>
                    <a:pt x="44" y="11"/>
                  </a:cubicBezTo>
                  <a:cubicBezTo>
                    <a:pt x="20" y="11"/>
                    <a:pt x="0" y="6"/>
                    <a:pt x="0" y="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1" name="Rectangle 248"/>
            <p:cNvSpPr>
              <a:spLocks noChangeArrowheads="1"/>
            </p:cNvSpPr>
            <p:nvPr/>
          </p:nvSpPr>
          <p:spPr bwMode="auto">
            <a:xfrm flipH="1">
              <a:off x="5576888" y="6297613"/>
              <a:ext cx="292100" cy="139700"/>
            </a:xfrm>
            <a:prstGeom prst="rect">
              <a:avLst/>
            </a:prstGeom>
            <a:solidFill>
              <a:srgbClr val="4D4D4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92" name="Rectangle 249"/>
            <p:cNvSpPr>
              <a:spLocks noChangeArrowheads="1"/>
            </p:cNvSpPr>
            <p:nvPr/>
          </p:nvSpPr>
          <p:spPr bwMode="auto">
            <a:xfrm flipH="1">
              <a:off x="4618038" y="6297613"/>
              <a:ext cx="296863" cy="139700"/>
            </a:xfrm>
            <a:prstGeom prst="rect">
              <a:avLst/>
            </a:prstGeom>
            <a:solidFill>
              <a:srgbClr val="4D4D4D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93" name="Rectangle 250"/>
            <p:cNvSpPr>
              <a:spLocks noChangeArrowheads="1"/>
            </p:cNvSpPr>
            <p:nvPr/>
          </p:nvSpPr>
          <p:spPr bwMode="auto">
            <a:xfrm flipH="1">
              <a:off x="4618038" y="6297613"/>
              <a:ext cx="296863" cy="1397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494" name="Freeform 251"/>
            <p:cNvSpPr>
              <a:spLocks noEditPoints="1"/>
            </p:cNvSpPr>
            <p:nvPr/>
          </p:nvSpPr>
          <p:spPr bwMode="auto">
            <a:xfrm flipH="1">
              <a:off x="5332413" y="3957638"/>
              <a:ext cx="379413" cy="249238"/>
            </a:xfrm>
            <a:custGeom>
              <a:avLst/>
              <a:gdLst>
                <a:gd name="T0" fmla="*/ 37566 w 101"/>
                <a:gd name="T1" fmla="*/ 90632 h 66"/>
                <a:gd name="T2" fmla="*/ 37566 w 101"/>
                <a:gd name="T3" fmla="*/ 64198 h 66"/>
                <a:gd name="T4" fmla="*/ 315551 w 101"/>
                <a:gd name="T5" fmla="*/ 37763 h 66"/>
                <a:gd name="T6" fmla="*/ 319308 w 101"/>
                <a:gd name="T7" fmla="*/ 64198 h 66"/>
                <a:gd name="T8" fmla="*/ 308038 w 101"/>
                <a:gd name="T9" fmla="*/ 64198 h 66"/>
                <a:gd name="T10" fmla="*/ 191585 w 101"/>
                <a:gd name="T11" fmla="*/ 211475 h 66"/>
                <a:gd name="T12" fmla="*/ 172802 w 101"/>
                <a:gd name="T13" fmla="*/ 211475 h 66"/>
                <a:gd name="T14" fmla="*/ 52592 w 101"/>
                <a:gd name="T15" fmla="*/ 86856 h 66"/>
                <a:gd name="T16" fmla="*/ 37566 w 101"/>
                <a:gd name="T17" fmla="*/ 90632 h 66"/>
                <a:gd name="T18" fmla="*/ 379413 w 101"/>
                <a:gd name="T19" fmla="*/ 0 h 66"/>
                <a:gd name="T20" fmla="*/ 0 w 101"/>
                <a:gd name="T21" fmla="*/ 0 h 66"/>
                <a:gd name="T22" fmla="*/ 0 w 101"/>
                <a:gd name="T23" fmla="*/ 249238 h 66"/>
                <a:gd name="T24" fmla="*/ 379413 w 101"/>
                <a:gd name="T25" fmla="*/ 249238 h 66"/>
                <a:gd name="T26" fmla="*/ 379413 w 101"/>
                <a:gd name="T27" fmla="*/ 60421 h 66"/>
                <a:gd name="T28" fmla="*/ 375656 w 101"/>
                <a:gd name="T29" fmla="*/ 64198 h 66"/>
                <a:gd name="T30" fmla="*/ 375656 w 101"/>
                <a:gd name="T31" fmla="*/ 33987 h 66"/>
                <a:gd name="T32" fmla="*/ 379413 w 101"/>
                <a:gd name="T33" fmla="*/ 30211 h 66"/>
                <a:gd name="T34" fmla="*/ 379413 w 101"/>
                <a:gd name="T35" fmla="*/ 0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1"/>
                <a:gd name="T55" fmla="*/ 0 h 66"/>
                <a:gd name="T56" fmla="*/ 101 w 101"/>
                <a:gd name="T57" fmla="*/ 66 h 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1" h="66">
                  <a:moveTo>
                    <a:pt x="10" y="24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3" y="34"/>
                    <a:pt x="78" y="53"/>
                    <a:pt x="51" y="56"/>
                  </a:cubicBezTo>
                  <a:cubicBezTo>
                    <a:pt x="49" y="56"/>
                    <a:pt x="47" y="56"/>
                    <a:pt x="46" y="56"/>
                  </a:cubicBezTo>
                  <a:cubicBezTo>
                    <a:pt x="22" y="56"/>
                    <a:pt x="15" y="39"/>
                    <a:pt x="14" y="23"/>
                  </a:cubicBezTo>
                  <a:cubicBezTo>
                    <a:pt x="10" y="24"/>
                    <a:pt x="10" y="24"/>
                    <a:pt x="10" y="24"/>
                  </a:cubicBezTo>
                  <a:moveTo>
                    <a:pt x="1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0" y="16"/>
                    <a:pt x="100" y="16"/>
                    <a:pt x="100" y="17"/>
                  </a:cubicBezTo>
                  <a:cubicBezTo>
                    <a:pt x="100" y="14"/>
                    <a:pt x="100" y="11"/>
                    <a:pt x="100" y="9"/>
                  </a:cubicBezTo>
                  <a:cubicBezTo>
                    <a:pt x="100" y="8"/>
                    <a:pt x="100" y="8"/>
                    <a:pt x="101" y="8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C5CAB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5" name="Freeform 252"/>
            <p:cNvSpPr>
              <a:spLocks noEditPoints="1"/>
            </p:cNvSpPr>
            <p:nvPr/>
          </p:nvSpPr>
          <p:spPr bwMode="auto">
            <a:xfrm flipH="1">
              <a:off x="5400675" y="4022725"/>
              <a:ext cx="258763" cy="146050"/>
            </a:xfrm>
            <a:custGeom>
              <a:avLst/>
              <a:gdLst>
                <a:gd name="T0" fmla="*/ 138757 w 69"/>
                <a:gd name="T1" fmla="*/ 33704 h 39"/>
                <a:gd name="T2" fmla="*/ 146257 w 69"/>
                <a:gd name="T3" fmla="*/ 29959 h 39"/>
                <a:gd name="T4" fmla="*/ 150008 w 69"/>
                <a:gd name="T5" fmla="*/ 29959 h 39"/>
                <a:gd name="T6" fmla="*/ 168758 w 69"/>
                <a:gd name="T7" fmla="*/ 48683 h 39"/>
                <a:gd name="T8" fmla="*/ 165008 w 69"/>
                <a:gd name="T9" fmla="*/ 56173 h 39"/>
                <a:gd name="T10" fmla="*/ 168758 w 69"/>
                <a:gd name="T11" fmla="*/ 71153 h 39"/>
                <a:gd name="T12" fmla="*/ 131257 w 69"/>
                <a:gd name="T13" fmla="*/ 116091 h 39"/>
                <a:gd name="T14" fmla="*/ 127506 w 69"/>
                <a:gd name="T15" fmla="*/ 116091 h 39"/>
                <a:gd name="T16" fmla="*/ 86254 w 69"/>
                <a:gd name="T17" fmla="*/ 78642 h 39"/>
                <a:gd name="T18" fmla="*/ 123756 w 69"/>
                <a:gd name="T19" fmla="*/ 33704 h 39"/>
                <a:gd name="T20" fmla="*/ 127506 w 69"/>
                <a:gd name="T21" fmla="*/ 33704 h 39"/>
                <a:gd name="T22" fmla="*/ 138757 w 69"/>
                <a:gd name="T23" fmla="*/ 33704 h 39"/>
                <a:gd name="T24" fmla="*/ 255013 w 69"/>
                <a:gd name="T25" fmla="*/ 0 h 39"/>
                <a:gd name="T26" fmla="*/ 0 w 69"/>
                <a:gd name="T27" fmla="*/ 22469 h 39"/>
                <a:gd name="T28" fmla="*/ 120006 w 69"/>
                <a:gd name="T29" fmla="*/ 146050 h 39"/>
                <a:gd name="T30" fmla="*/ 138757 w 69"/>
                <a:gd name="T31" fmla="*/ 146050 h 39"/>
                <a:gd name="T32" fmla="*/ 255013 w 69"/>
                <a:gd name="T33" fmla="*/ 0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39"/>
                <a:gd name="T53" fmla="*/ 69 w 69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39">
                  <a:moveTo>
                    <a:pt x="37" y="9"/>
                  </a:moveTo>
                  <a:cubicBezTo>
                    <a:pt x="38" y="9"/>
                    <a:pt x="39" y="9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10"/>
                    <a:pt x="45" y="13"/>
                  </a:cubicBezTo>
                  <a:cubicBezTo>
                    <a:pt x="45" y="14"/>
                    <a:pt x="44" y="14"/>
                    <a:pt x="44" y="15"/>
                  </a:cubicBezTo>
                  <a:cubicBezTo>
                    <a:pt x="45" y="16"/>
                    <a:pt x="45" y="18"/>
                    <a:pt x="45" y="19"/>
                  </a:cubicBezTo>
                  <a:cubicBezTo>
                    <a:pt x="46" y="25"/>
                    <a:pt x="41" y="30"/>
                    <a:pt x="35" y="31"/>
                  </a:cubicBezTo>
                  <a:cubicBezTo>
                    <a:pt x="35" y="31"/>
                    <a:pt x="35" y="31"/>
                    <a:pt x="34" y="31"/>
                  </a:cubicBezTo>
                  <a:cubicBezTo>
                    <a:pt x="29" y="31"/>
                    <a:pt x="24" y="27"/>
                    <a:pt x="23" y="21"/>
                  </a:cubicBezTo>
                  <a:cubicBezTo>
                    <a:pt x="23" y="15"/>
                    <a:pt x="27" y="10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9"/>
                    <a:pt x="36" y="9"/>
                    <a:pt x="37" y="9"/>
                  </a:cubicBezTo>
                  <a:moveTo>
                    <a:pt x="68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22"/>
                    <a:pt x="8" y="39"/>
                    <a:pt x="32" y="39"/>
                  </a:cubicBezTo>
                  <a:cubicBezTo>
                    <a:pt x="33" y="39"/>
                    <a:pt x="35" y="39"/>
                    <a:pt x="37" y="39"/>
                  </a:cubicBezTo>
                  <a:cubicBezTo>
                    <a:pt x="64" y="36"/>
                    <a:pt x="69" y="17"/>
                    <a:pt x="68" y="0"/>
                  </a:cubicBezTo>
                </a:path>
              </a:pathLst>
            </a:custGeom>
            <a:solidFill>
              <a:srgbClr val="CAEEF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6" name="Freeform 253"/>
            <p:cNvSpPr/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277813 w 177"/>
                <a:gd name="T1" fmla="*/ 0 h 33"/>
                <a:gd name="T2" fmla="*/ 0 w 177"/>
                <a:gd name="T3" fmla="*/ 26988 h 33"/>
                <a:gd name="T4" fmla="*/ 0 w 177"/>
                <a:gd name="T5" fmla="*/ 52388 h 33"/>
                <a:gd name="T6" fmla="*/ 14288 w 177"/>
                <a:gd name="T7" fmla="*/ 49213 h 33"/>
                <a:gd name="T8" fmla="*/ 269875 w 177"/>
                <a:gd name="T9" fmla="*/ 26988 h 33"/>
                <a:gd name="T10" fmla="*/ 280988 w 177"/>
                <a:gd name="T11" fmla="*/ 26988 h 33"/>
                <a:gd name="T12" fmla="*/ 277813 w 177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33"/>
                <a:gd name="T23" fmla="*/ 177 w 177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33">
                  <a:moveTo>
                    <a:pt x="175" y="0"/>
                  </a:moveTo>
                  <a:lnTo>
                    <a:pt x="0" y="17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70" y="17"/>
                  </a:lnTo>
                  <a:lnTo>
                    <a:pt x="177" y="1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6B776B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7" name="Freeform 254"/>
            <p:cNvSpPr/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277813 w 177"/>
                <a:gd name="T1" fmla="*/ 0 h 33"/>
                <a:gd name="T2" fmla="*/ 0 w 177"/>
                <a:gd name="T3" fmla="*/ 26988 h 33"/>
                <a:gd name="T4" fmla="*/ 0 w 177"/>
                <a:gd name="T5" fmla="*/ 52388 h 33"/>
                <a:gd name="T6" fmla="*/ 14288 w 177"/>
                <a:gd name="T7" fmla="*/ 49213 h 33"/>
                <a:gd name="T8" fmla="*/ 269875 w 177"/>
                <a:gd name="T9" fmla="*/ 26988 h 33"/>
                <a:gd name="T10" fmla="*/ 280988 w 177"/>
                <a:gd name="T11" fmla="*/ 26988 h 33"/>
                <a:gd name="T12" fmla="*/ 277813 w 177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33"/>
                <a:gd name="T23" fmla="*/ 177 w 177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33">
                  <a:moveTo>
                    <a:pt x="175" y="0"/>
                  </a:moveTo>
                  <a:lnTo>
                    <a:pt x="0" y="17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70" y="17"/>
                  </a:lnTo>
                  <a:lnTo>
                    <a:pt x="177" y="17"/>
                  </a:lnTo>
                  <a:lnTo>
                    <a:pt x="175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8" name="Freeform 255"/>
            <p:cNvSpPr/>
            <p:nvPr/>
          </p:nvSpPr>
          <p:spPr bwMode="auto">
            <a:xfrm flipH="1">
              <a:off x="5486400" y="4056063"/>
              <a:ext cx="87313" cy="82550"/>
            </a:xfrm>
            <a:custGeom>
              <a:avLst/>
              <a:gdLst>
                <a:gd name="T0" fmla="*/ 41758 w 23"/>
                <a:gd name="T1" fmla="*/ 0 h 22"/>
                <a:gd name="T2" fmla="*/ 37962 w 23"/>
                <a:gd name="T3" fmla="*/ 0 h 22"/>
                <a:gd name="T4" fmla="*/ 0 w 23"/>
                <a:gd name="T5" fmla="*/ 45027 h 22"/>
                <a:gd name="T6" fmla="*/ 41758 w 23"/>
                <a:gd name="T7" fmla="*/ 82550 h 22"/>
                <a:gd name="T8" fmla="*/ 45555 w 23"/>
                <a:gd name="T9" fmla="*/ 82550 h 22"/>
                <a:gd name="T10" fmla="*/ 83517 w 23"/>
                <a:gd name="T11" fmla="*/ 37523 h 22"/>
                <a:gd name="T12" fmla="*/ 79721 w 23"/>
                <a:gd name="T13" fmla="*/ 22514 h 22"/>
                <a:gd name="T14" fmla="*/ 64536 w 23"/>
                <a:gd name="T15" fmla="*/ 33770 h 22"/>
                <a:gd name="T16" fmla="*/ 64536 w 23"/>
                <a:gd name="T17" fmla="*/ 33770 h 22"/>
                <a:gd name="T18" fmla="*/ 45555 w 23"/>
                <a:gd name="T19" fmla="*/ 18761 h 22"/>
                <a:gd name="T20" fmla="*/ 53147 w 23"/>
                <a:gd name="T21" fmla="*/ 0 h 22"/>
                <a:gd name="T22" fmla="*/ 41758 w 23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22"/>
                <a:gd name="T38" fmla="*/ 23 w 23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22">
                  <a:moveTo>
                    <a:pt x="11" y="0"/>
                  </a:moveTo>
                  <a:cubicBezTo>
                    <a:pt x="11" y="0"/>
                    <a:pt x="11" y="0"/>
                    <a:pt x="10" y="0"/>
                  </a:cubicBezTo>
                  <a:cubicBezTo>
                    <a:pt x="4" y="1"/>
                    <a:pt x="0" y="6"/>
                    <a:pt x="0" y="12"/>
                  </a:cubicBezTo>
                  <a:cubicBezTo>
                    <a:pt x="1" y="18"/>
                    <a:pt x="6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8" y="21"/>
                    <a:pt x="23" y="16"/>
                    <a:pt x="22" y="10"/>
                  </a:cubicBezTo>
                  <a:cubicBezTo>
                    <a:pt x="22" y="9"/>
                    <a:pt x="22" y="7"/>
                    <a:pt x="21" y="6"/>
                  </a:cubicBezTo>
                  <a:cubicBezTo>
                    <a:pt x="20" y="8"/>
                    <a:pt x="19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4" y="9"/>
                    <a:pt x="12" y="7"/>
                    <a:pt x="12" y="5"/>
                  </a:cubicBezTo>
                  <a:cubicBezTo>
                    <a:pt x="12" y="3"/>
                    <a:pt x="13" y="1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</a:path>
              </a:pathLst>
            </a:custGeom>
            <a:solidFill>
              <a:srgbClr val="50747E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9" name="Freeform 256"/>
            <p:cNvSpPr/>
            <p:nvPr/>
          </p:nvSpPr>
          <p:spPr bwMode="auto">
            <a:xfrm flipH="1">
              <a:off x="5489575" y="4052888"/>
              <a:ext cx="38100" cy="36513"/>
            </a:xfrm>
            <a:custGeom>
              <a:avLst/>
              <a:gdLst>
                <a:gd name="T0" fmla="*/ 19050 w 10"/>
                <a:gd name="T1" fmla="*/ 0 h 10"/>
                <a:gd name="T2" fmla="*/ 15240 w 10"/>
                <a:gd name="T3" fmla="*/ 0 h 10"/>
                <a:gd name="T4" fmla="*/ 7620 w 10"/>
                <a:gd name="T5" fmla="*/ 3651 h 10"/>
                <a:gd name="T6" fmla="*/ 0 w 10"/>
                <a:gd name="T7" fmla="*/ 21908 h 10"/>
                <a:gd name="T8" fmla="*/ 19050 w 10"/>
                <a:gd name="T9" fmla="*/ 36513 h 10"/>
                <a:gd name="T10" fmla="*/ 19050 w 10"/>
                <a:gd name="T11" fmla="*/ 36513 h 10"/>
                <a:gd name="T12" fmla="*/ 34290 w 10"/>
                <a:gd name="T13" fmla="*/ 25559 h 10"/>
                <a:gd name="T14" fmla="*/ 38100 w 10"/>
                <a:gd name="T15" fmla="*/ 18257 h 10"/>
                <a:gd name="T16" fmla="*/ 19050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0"/>
                <a:gd name="T29" fmla="*/ 10 w 10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8" y="9"/>
                    <a:pt x="9" y="7"/>
                  </a:cubicBezTo>
                  <a:cubicBezTo>
                    <a:pt x="9" y="6"/>
                    <a:pt x="10" y="6"/>
                    <a:pt x="10" y="5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rgbClr val="CAEEF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0" name="Freeform 257"/>
            <p:cNvSpPr>
              <a:spLocks noEditPoints="1"/>
            </p:cNvSpPr>
            <p:nvPr/>
          </p:nvSpPr>
          <p:spPr bwMode="auto">
            <a:xfrm flipH="1">
              <a:off x="5324475" y="3946525"/>
              <a:ext cx="395288" cy="268288"/>
            </a:xfrm>
            <a:custGeom>
              <a:avLst/>
              <a:gdLst>
                <a:gd name="T0" fmla="*/ 395288 w 249"/>
                <a:gd name="T1" fmla="*/ 268288 h 169"/>
                <a:gd name="T2" fmla="*/ 0 w 249"/>
                <a:gd name="T3" fmla="*/ 268288 h 169"/>
                <a:gd name="T4" fmla="*/ 0 w 249"/>
                <a:gd name="T5" fmla="*/ 0 h 169"/>
                <a:gd name="T6" fmla="*/ 395288 w 249"/>
                <a:gd name="T7" fmla="*/ 0 h 169"/>
                <a:gd name="T8" fmla="*/ 395288 w 249"/>
                <a:gd name="T9" fmla="*/ 268288 h 169"/>
                <a:gd name="T10" fmla="*/ 15875 w 249"/>
                <a:gd name="T11" fmla="*/ 249238 h 169"/>
                <a:gd name="T12" fmla="*/ 376238 w 249"/>
                <a:gd name="T13" fmla="*/ 249238 h 169"/>
                <a:gd name="T14" fmla="*/ 376238 w 249"/>
                <a:gd name="T15" fmla="*/ 19050 h 169"/>
                <a:gd name="T16" fmla="*/ 15875 w 249"/>
                <a:gd name="T17" fmla="*/ 19050 h 169"/>
                <a:gd name="T18" fmla="*/ 15875 w 249"/>
                <a:gd name="T19" fmla="*/ 249238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9"/>
                <a:gd name="T31" fmla="*/ 0 h 169"/>
                <a:gd name="T32" fmla="*/ 249 w 249"/>
                <a:gd name="T33" fmla="*/ 169 h 1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9" h="169">
                  <a:moveTo>
                    <a:pt x="249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169"/>
                  </a:lnTo>
                  <a:close/>
                  <a:moveTo>
                    <a:pt x="10" y="157"/>
                  </a:moveTo>
                  <a:lnTo>
                    <a:pt x="237" y="157"/>
                  </a:lnTo>
                  <a:lnTo>
                    <a:pt x="237" y="12"/>
                  </a:lnTo>
                  <a:lnTo>
                    <a:pt x="10" y="12"/>
                  </a:lnTo>
                  <a:lnTo>
                    <a:pt x="10" y="1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1" name="Freeform 258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393700 w 248"/>
                <a:gd name="T1" fmla="*/ 268288 h 169"/>
                <a:gd name="T2" fmla="*/ 0 w 248"/>
                <a:gd name="T3" fmla="*/ 268288 h 169"/>
                <a:gd name="T4" fmla="*/ 0 w 248"/>
                <a:gd name="T5" fmla="*/ 0 h 169"/>
                <a:gd name="T6" fmla="*/ 393700 w 248"/>
                <a:gd name="T7" fmla="*/ 0 h 169"/>
                <a:gd name="T8" fmla="*/ 393700 w 248"/>
                <a:gd name="T9" fmla="*/ 268288 h 169"/>
                <a:gd name="T10" fmla="*/ 19050 w 248"/>
                <a:gd name="T11" fmla="*/ 249238 h 169"/>
                <a:gd name="T12" fmla="*/ 379413 w 248"/>
                <a:gd name="T13" fmla="*/ 249238 h 169"/>
                <a:gd name="T14" fmla="*/ 379413 w 248"/>
                <a:gd name="T15" fmla="*/ 19050 h 169"/>
                <a:gd name="T16" fmla="*/ 19050 w 248"/>
                <a:gd name="T17" fmla="*/ 19050 h 169"/>
                <a:gd name="T18" fmla="*/ 19050 w 248"/>
                <a:gd name="T19" fmla="*/ 249238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8"/>
                <a:gd name="T31" fmla="*/ 0 h 169"/>
                <a:gd name="T32" fmla="*/ 248 w 248"/>
                <a:gd name="T33" fmla="*/ 169 h 1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8" h="169">
                  <a:moveTo>
                    <a:pt x="248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48" y="169"/>
                  </a:lnTo>
                  <a:close/>
                  <a:moveTo>
                    <a:pt x="12" y="157"/>
                  </a:moveTo>
                  <a:lnTo>
                    <a:pt x="239" y="157"/>
                  </a:lnTo>
                  <a:lnTo>
                    <a:pt x="239" y="12"/>
                  </a:lnTo>
                  <a:lnTo>
                    <a:pt x="12" y="12"/>
                  </a:lnTo>
                  <a:lnTo>
                    <a:pt x="12" y="1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2" name="Freeform 259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393700 w 248"/>
                <a:gd name="T1" fmla="*/ 268288 h 169"/>
                <a:gd name="T2" fmla="*/ 0 w 248"/>
                <a:gd name="T3" fmla="*/ 268288 h 169"/>
                <a:gd name="T4" fmla="*/ 0 w 248"/>
                <a:gd name="T5" fmla="*/ 0 h 169"/>
                <a:gd name="T6" fmla="*/ 393700 w 248"/>
                <a:gd name="T7" fmla="*/ 0 h 169"/>
                <a:gd name="T8" fmla="*/ 393700 w 248"/>
                <a:gd name="T9" fmla="*/ 268288 h 169"/>
                <a:gd name="T10" fmla="*/ 19050 w 248"/>
                <a:gd name="T11" fmla="*/ 249238 h 169"/>
                <a:gd name="T12" fmla="*/ 379413 w 248"/>
                <a:gd name="T13" fmla="*/ 249238 h 169"/>
                <a:gd name="T14" fmla="*/ 379413 w 248"/>
                <a:gd name="T15" fmla="*/ 19050 h 169"/>
                <a:gd name="T16" fmla="*/ 19050 w 248"/>
                <a:gd name="T17" fmla="*/ 19050 h 169"/>
                <a:gd name="T18" fmla="*/ 19050 w 248"/>
                <a:gd name="T19" fmla="*/ 249238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8"/>
                <a:gd name="T31" fmla="*/ 0 h 169"/>
                <a:gd name="T32" fmla="*/ 248 w 248"/>
                <a:gd name="T33" fmla="*/ 169 h 1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8" h="169">
                  <a:moveTo>
                    <a:pt x="248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48" y="169"/>
                  </a:lnTo>
                  <a:moveTo>
                    <a:pt x="12" y="157"/>
                  </a:moveTo>
                  <a:lnTo>
                    <a:pt x="239" y="157"/>
                  </a:lnTo>
                  <a:lnTo>
                    <a:pt x="239" y="12"/>
                  </a:lnTo>
                  <a:lnTo>
                    <a:pt x="12" y="12"/>
                  </a:lnTo>
                  <a:lnTo>
                    <a:pt x="12" y="157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3" name="Freeform 260"/>
            <p:cNvSpPr/>
            <p:nvPr/>
          </p:nvSpPr>
          <p:spPr bwMode="auto">
            <a:xfrm flipH="1">
              <a:off x="5159375" y="3973513"/>
              <a:ext cx="176213" cy="49213"/>
            </a:xfrm>
            <a:custGeom>
              <a:avLst/>
              <a:gdLst>
                <a:gd name="T0" fmla="*/ 176213 w 47"/>
                <a:gd name="T1" fmla="*/ 49213 h 13"/>
                <a:gd name="T2" fmla="*/ 153718 w 47"/>
                <a:gd name="T3" fmla="*/ 37856 h 13"/>
                <a:gd name="T4" fmla="*/ 131222 w 47"/>
                <a:gd name="T5" fmla="*/ 34071 h 13"/>
                <a:gd name="T6" fmla="*/ 89981 w 47"/>
                <a:gd name="T7" fmla="*/ 34071 h 13"/>
                <a:gd name="T8" fmla="*/ 44991 w 47"/>
                <a:gd name="T9" fmla="*/ 34071 h 13"/>
                <a:gd name="T10" fmla="*/ 22495 w 47"/>
                <a:gd name="T11" fmla="*/ 37856 h 13"/>
                <a:gd name="T12" fmla="*/ 0 w 47"/>
                <a:gd name="T13" fmla="*/ 49213 h 13"/>
                <a:gd name="T14" fmla="*/ 0 w 47"/>
                <a:gd name="T15" fmla="*/ 18928 h 13"/>
                <a:gd name="T16" fmla="*/ 22495 w 47"/>
                <a:gd name="T17" fmla="*/ 7571 h 13"/>
                <a:gd name="T18" fmla="*/ 44991 w 47"/>
                <a:gd name="T19" fmla="*/ 3786 h 13"/>
                <a:gd name="T20" fmla="*/ 89981 w 47"/>
                <a:gd name="T21" fmla="*/ 0 h 13"/>
                <a:gd name="T22" fmla="*/ 131222 w 47"/>
                <a:gd name="T23" fmla="*/ 3786 h 13"/>
                <a:gd name="T24" fmla="*/ 153718 w 47"/>
                <a:gd name="T25" fmla="*/ 7571 h 13"/>
                <a:gd name="T26" fmla="*/ 176213 w 47"/>
                <a:gd name="T27" fmla="*/ 18928 h 13"/>
                <a:gd name="T28" fmla="*/ 176213 w 47"/>
                <a:gd name="T29" fmla="*/ 49213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13"/>
                <a:gd name="T47" fmla="*/ 47 w 47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13">
                  <a:moveTo>
                    <a:pt x="47" y="13"/>
                  </a:moveTo>
                  <a:cubicBezTo>
                    <a:pt x="47" y="10"/>
                    <a:pt x="43" y="10"/>
                    <a:pt x="41" y="10"/>
                  </a:cubicBezTo>
                  <a:cubicBezTo>
                    <a:pt x="39" y="10"/>
                    <a:pt x="37" y="9"/>
                    <a:pt x="35" y="9"/>
                  </a:cubicBezTo>
                  <a:cubicBezTo>
                    <a:pt x="31" y="9"/>
                    <a:pt x="28" y="9"/>
                    <a:pt x="24" y="9"/>
                  </a:cubicBezTo>
                  <a:cubicBezTo>
                    <a:pt x="20" y="9"/>
                    <a:pt x="16" y="9"/>
                    <a:pt x="12" y="9"/>
                  </a:cubicBezTo>
                  <a:cubicBezTo>
                    <a:pt x="10" y="9"/>
                    <a:pt x="8" y="10"/>
                    <a:pt x="6" y="10"/>
                  </a:cubicBezTo>
                  <a:cubicBezTo>
                    <a:pt x="4" y="10"/>
                    <a:pt x="0" y="10"/>
                    <a:pt x="0" y="13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0" y="2"/>
                    <a:pt x="4" y="2"/>
                    <a:pt x="6" y="2"/>
                  </a:cubicBezTo>
                  <a:cubicBezTo>
                    <a:pt x="8" y="2"/>
                    <a:pt x="10" y="1"/>
                    <a:pt x="12" y="1"/>
                  </a:cubicBezTo>
                  <a:cubicBezTo>
                    <a:pt x="16" y="1"/>
                    <a:pt x="20" y="0"/>
                    <a:pt x="24" y="0"/>
                  </a:cubicBezTo>
                  <a:cubicBezTo>
                    <a:pt x="28" y="0"/>
                    <a:pt x="31" y="1"/>
                    <a:pt x="35" y="1"/>
                  </a:cubicBezTo>
                  <a:cubicBezTo>
                    <a:pt x="37" y="1"/>
                    <a:pt x="39" y="2"/>
                    <a:pt x="41" y="2"/>
                  </a:cubicBezTo>
                  <a:cubicBezTo>
                    <a:pt x="43" y="2"/>
                    <a:pt x="47" y="2"/>
                    <a:pt x="47" y="5"/>
                  </a:cubicBezTo>
                  <a:cubicBezTo>
                    <a:pt x="47" y="7"/>
                    <a:pt x="47" y="10"/>
                    <a:pt x="47" y="1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Rectangle 261"/>
            <p:cNvSpPr>
              <a:spLocks noChangeArrowheads="1"/>
            </p:cNvSpPr>
            <p:nvPr/>
          </p:nvSpPr>
          <p:spPr bwMode="auto">
            <a:xfrm flipH="1">
              <a:off x="4667250" y="3992563"/>
              <a:ext cx="117475" cy="30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05" name="Rectangle 262"/>
            <p:cNvSpPr>
              <a:spLocks noChangeArrowheads="1"/>
            </p:cNvSpPr>
            <p:nvPr/>
          </p:nvSpPr>
          <p:spPr bwMode="auto">
            <a:xfrm flipH="1">
              <a:off x="4667250" y="3992563"/>
              <a:ext cx="117475" cy="301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06" name="Rectangle 263"/>
            <p:cNvSpPr>
              <a:spLocks noChangeArrowheads="1"/>
            </p:cNvSpPr>
            <p:nvPr/>
          </p:nvSpPr>
          <p:spPr bwMode="auto">
            <a:xfrm flipH="1">
              <a:off x="5708650" y="3992563"/>
              <a:ext cx="119063" cy="30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07" name="Freeform 264"/>
            <p:cNvSpPr/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3175 w 66"/>
                <a:gd name="T1" fmla="*/ 0 h 22"/>
                <a:gd name="T2" fmla="*/ 0 w 66"/>
                <a:gd name="T3" fmla="*/ 23812 h 22"/>
                <a:gd name="T4" fmla="*/ 104775 w 66"/>
                <a:gd name="T5" fmla="*/ 34925 h 22"/>
                <a:gd name="T6" fmla="*/ 104775 w 66"/>
                <a:gd name="T7" fmla="*/ 7938 h 22"/>
                <a:gd name="T8" fmla="*/ 3175 w 66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22"/>
                <a:gd name="T17" fmla="*/ 66 w 6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8" name="Freeform 265"/>
            <p:cNvSpPr/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3175 w 66"/>
                <a:gd name="T1" fmla="*/ 0 h 22"/>
                <a:gd name="T2" fmla="*/ 0 w 66"/>
                <a:gd name="T3" fmla="*/ 23812 h 22"/>
                <a:gd name="T4" fmla="*/ 104775 w 66"/>
                <a:gd name="T5" fmla="*/ 34925 h 22"/>
                <a:gd name="T6" fmla="*/ 104775 w 66"/>
                <a:gd name="T7" fmla="*/ 7938 h 22"/>
                <a:gd name="T8" fmla="*/ 3175 w 66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22"/>
                <a:gd name="T17" fmla="*/ 66 w 6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9" name="Freeform 266"/>
            <p:cNvSpPr/>
            <p:nvPr/>
          </p:nvSpPr>
          <p:spPr bwMode="auto">
            <a:xfrm flipH="1">
              <a:off x="5505450" y="3875088"/>
              <a:ext cx="104775" cy="34925"/>
            </a:xfrm>
            <a:custGeom>
              <a:avLst/>
              <a:gdLst>
                <a:gd name="T0" fmla="*/ 0 w 66"/>
                <a:gd name="T1" fmla="*/ 7938 h 22"/>
                <a:gd name="T2" fmla="*/ 3175 w 66"/>
                <a:gd name="T3" fmla="*/ 34925 h 22"/>
                <a:gd name="T4" fmla="*/ 104775 w 66"/>
                <a:gd name="T5" fmla="*/ 23812 h 22"/>
                <a:gd name="T6" fmla="*/ 104775 w 66"/>
                <a:gd name="T7" fmla="*/ 0 h 22"/>
                <a:gd name="T8" fmla="*/ 0 w 66"/>
                <a:gd name="T9" fmla="*/ 7938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22"/>
                <a:gd name="T17" fmla="*/ 66 w 6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22">
                  <a:moveTo>
                    <a:pt x="0" y="5"/>
                  </a:moveTo>
                  <a:lnTo>
                    <a:pt x="2" y="22"/>
                  </a:lnTo>
                  <a:lnTo>
                    <a:pt x="66" y="15"/>
                  </a:lnTo>
                  <a:lnTo>
                    <a:pt x="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0381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0" name="Freeform 267"/>
            <p:cNvSpPr/>
            <p:nvPr/>
          </p:nvSpPr>
          <p:spPr bwMode="auto">
            <a:xfrm flipH="1">
              <a:off x="5253038" y="5418138"/>
              <a:ext cx="26988" cy="138113"/>
            </a:xfrm>
            <a:custGeom>
              <a:avLst/>
              <a:gdLst>
                <a:gd name="T0" fmla="*/ 0 w 17"/>
                <a:gd name="T1" fmla="*/ 0 h 87"/>
                <a:gd name="T2" fmla="*/ 0 w 17"/>
                <a:gd name="T3" fmla="*/ 0 h 87"/>
                <a:gd name="T4" fmla="*/ 0 w 17"/>
                <a:gd name="T5" fmla="*/ 138113 h 87"/>
                <a:gd name="T6" fmla="*/ 26988 w 17"/>
                <a:gd name="T7" fmla="*/ 138113 h 87"/>
                <a:gd name="T8" fmla="*/ 26988 w 17"/>
                <a:gd name="T9" fmla="*/ 25400 h 87"/>
                <a:gd name="T10" fmla="*/ 0 w 17"/>
                <a:gd name="T11" fmla="*/ 0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87"/>
                <a:gd name="T20" fmla="*/ 17 w 17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87">
                  <a:moveTo>
                    <a:pt x="0" y="0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17" y="87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1" name="Freeform 268"/>
            <p:cNvSpPr/>
            <p:nvPr/>
          </p:nvSpPr>
          <p:spPr bwMode="auto">
            <a:xfrm flipH="1">
              <a:off x="5253038" y="5418138"/>
              <a:ext cx="26988" cy="138113"/>
            </a:xfrm>
            <a:custGeom>
              <a:avLst/>
              <a:gdLst>
                <a:gd name="T0" fmla="*/ 0 w 17"/>
                <a:gd name="T1" fmla="*/ 0 h 87"/>
                <a:gd name="T2" fmla="*/ 0 w 17"/>
                <a:gd name="T3" fmla="*/ 0 h 87"/>
                <a:gd name="T4" fmla="*/ 0 w 17"/>
                <a:gd name="T5" fmla="*/ 138113 h 87"/>
                <a:gd name="T6" fmla="*/ 26988 w 17"/>
                <a:gd name="T7" fmla="*/ 138113 h 87"/>
                <a:gd name="T8" fmla="*/ 26988 w 17"/>
                <a:gd name="T9" fmla="*/ 25400 h 87"/>
                <a:gd name="T10" fmla="*/ 0 w 17"/>
                <a:gd name="T11" fmla="*/ 0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87"/>
                <a:gd name="T20" fmla="*/ 17 w 17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87">
                  <a:moveTo>
                    <a:pt x="0" y="0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17" y="87"/>
                  </a:lnTo>
                  <a:lnTo>
                    <a:pt x="17" y="1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2" name="Rectangle 269"/>
            <p:cNvSpPr>
              <a:spLocks noChangeArrowheads="1"/>
            </p:cNvSpPr>
            <p:nvPr/>
          </p:nvSpPr>
          <p:spPr bwMode="auto">
            <a:xfrm flipH="1">
              <a:off x="4694238" y="5376863"/>
              <a:ext cx="1104900" cy="41275"/>
            </a:xfrm>
            <a:prstGeom prst="rect">
              <a:avLst/>
            </a:prstGeom>
            <a:solidFill>
              <a:srgbClr val="603813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13" name="Rectangle 270"/>
            <p:cNvSpPr>
              <a:spLocks noChangeArrowheads="1"/>
            </p:cNvSpPr>
            <p:nvPr/>
          </p:nvSpPr>
          <p:spPr bwMode="auto">
            <a:xfrm flipH="1">
              <a:off x="4694238" y="5376863"/>
              <a:ext cx="1104900" cy="41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14" name="Freeform 271"/>
            <p:cNvSpPr/>
            <p:nvPr/>
          </p:nvSpPr>
          <p:spPr bwMode="auto">
            <a:xfrm flipH="1">
              <a:off x="5140325" y="4695825"/>
              <a:ext cx="207963" cy="755650"/>
            </a:xfrm>
            <a:custGeom>
              <a:avLst/>
              <a:gdLst>
                <a:gd name="T0" fmla="*/ 57150 w 131"/>
                <a:gd name="T1" fmla="*/ 0 h 476"/>
                <a:gd name="T2" fmla="*/ 0 w 131"/>
                <a:gd name="T3" fmla="*/ 654050 h 476"/>
                <a:gd name="T4" fmla="*/ 101600 w 131"/>
                <a:gd name="T5" fmla="*/ 755650 h 476"/>
                <a:gd name="T6" fmla="*/ 207963 w 131"/>
                <a:gd name="T7" fmla="*/ 654050 h 476"/>
                <a:gd name="T8" fmla="*/ 147638 w 131"/>
                <a:gd name="T9" fmla="*/ 0 h 476"/>
                <a:gd name="T10" fmla="*/ 57150 w 131"/>
                <a:gd name="T11" fmla="*/ 0 h 4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476"/>
                <a:gd name="T20" fmla="*/ 131 w 131"/>
                <a:gd name="T21" fmla="*/ 476 h 4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476">
                  <a:moveTo>
                    <a:pt x="36" y="0"/>
                  </a:moveTo>
                  <a:lnTo>
                    <a:pt x="0" y="412"/>
                  </a:lnTo>
                  <a:lnTo>
                    <a:pt x="64" y="476"/>
                  </a:lnTo>
                  <a:lnTo>
                    <a:pt x="131" y="412"/>
                  </a:lnTo>
                  <a:lnTo>
                    <a:pt x="93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25345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5" name="Freeform 272"/>
            <p:cNvSpPr/>
            <p:nvPr/>
          </p:nvSpPr>
          <p:spPr bwMode="auto">
            <a:xfrm flipH="1">
              <a:off x="5140325" y="4695825"/>
              <a:ext cx="207963" cy="755650"/>
            </a:xfrm>
            <a:custGeom>
              <a:avLst/>
              <a:gdLst>
                <a:gd name="T0" fmla="*/ 57150 w 131"/>
                <a:gd name="T1" fmla="*/ 0 h 476"/>
                <a:gd name="T2" fmla="*/ 0 w 131"/>
                <a:gd name="T3" fmla="*/ 654050 h 476"/>
                <a:gd name="T4" fmla="*/ 101600 w 131"/>
                <a:gd name="T5" fmla="*/ 755650 h 476"/>
                <a:gd name="T6" fmla="*/ 207963 w 131"/>
                <a:gd name="T7" fmla="*/ 654050 h 476"/>
                <a:gd name="T8" fmla="*/ 147638 w 131"/>
                <a:gd name="T9" fmla="*/ 0 h 476"/>
                <a:gd name="T10" fmla="*/ 57150 w 131"/>
                <a:gd name="T11" fmla="*/ 0 h 4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476"/>
                <a:gd name="T20" fmla="*/ 131 w 131"/>
                <a:gd name="T21" fmla="*/ 476 h 4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476">
                  <a:moveTo>
                    <a:pt x="36" y="0"/>
                  </a:moveTo>
                  <a:lnTo>
                    <a:pt x="0" y="412"/>
                  </a:lnTo>
                  <a:lnTo>
                    <a:pt x="64" y="476"/>
                  </a:lnTo>
                  <a:lnTo>
                    <a:pt x="131" y="412"/>
                  </a:lnTo>
                  <a:lnTo>
                    <a:pt x="93" y="0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6" name="Freeform 273"/>
            <p:cNvSpPr/>
            <p:nvPr/>
          </p:nvSpPr>
          <p:spPr bwMode="auto">
            <a:xfrm flipH="1">
              <a:off x="5186363" y="4695825"/>
              <a:ext cx="115888" cy="131763"/>
            </a:xfrm>
            <a:custGeom>
              <a:avLst/>
              <a:gdLst>
                <a:gd name="T0" fmla="*/ 115888 w 73"/>
                <a:gd name="T1" fmla="*/ 131763 h 83"/>
                <a:gd name="T2" fmla="*/ 101600 w 73"/>
                <a:gd name="T3" fmla="*/ 0 h 83"/>
                <a:gd name="T4" fmla="*/ 11113 w 73"/>
                <a:gd name="T5" fmla="*/ 0 h 83"/>
                <a:gd name="T6" fmla="*/ 0 w 73"/>
                <a:gd name="T7" fmla="*/ 131763 h 83"/>
                <a:gd name="T8" fmla="*/ 115888 w 73"/>
                <a:gd name="T9" fmla="*/ 131763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83"/>
                <a:gd name="T17" fmla="*/ 73 w 73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83">
                  <a:moveTo>
                    <a:pt x="73" y="83"/>
                  </a:moveTo>
                  <a:lnTo>
                    <a:pt x="64" y="0"/>
                  </a:lnTo>
                  <a:lnTo>
                    <a:pt x="7" y="0"/>
                  </a:lnTo>
                  <a:lnTo>
                    <a:pt x="0" y="83"/>
                  </a:lnTo>
                  <a:lnTo>
                    <a:pt x="73" y="83"/>
                  </a:lnTo>
                  <a:close/>
                </a:path>
              </a:pathLst>
            </a:custGeom>
            <a:solidFill>
              <a:srgbClr val="CC423B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7" name="Freeform 274"/>
            <p:cNvSpPr/>
            <p:nvPr/>
          </p:nvSpPr>
          <p:spPr bwMode="auto">
            <a:xfrm flipH="1">
              <a:off x="5186363" y="4695825"/>
              <a:ext cx="115888" cy="131763"/>
            </a:xfrm>
            <a:custGeom>
              <a:avLst/>
              <a:gdLst>
                <a:gd name="T0" fmla="*/ 115888 w 73"/>
                <a:gd name="T1" fmla="*/ 131763 h 83"/>
                <a:gd name="T2" fmla="*/ 101600 w 73"/>
                <a:gd name="T3" fmla="*/ 0 h 83"/>
                <a:gd name="T4" fmla="*/ 11113 w 73"/>
                <a:gd name="T5" fmla="*/ 0 h 83"/>
                <a:gd name="T6" fmla="*/ 0 w 73"/>
                <a:gd name="T7" fmla="*/ 131763 h 83"/>
                <a:gd name="T8" fmla="*/ 115888 w 73"/>
                <a:gd name="T9" fmla="*/ 131763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83"/>
                <a:gd name="T17" fmla="*/ 73 w 73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83">
                  <a:moveTo>
                    <a:pt x="73" y="83"/>
                  </a:moveTo>
                  <a:lnTo>
                    <a:pt x="64" y="0"/>
                  </a:lnTo>
                  <a:lnTo>
                    <a:pt x="7" y="0"/>
                  </a:lnTo>
                  <a:lnTo>
                    <a:pt x="0" y="83"/>
                  </a:lnTo>
                  <a:lnTo>
                    <a:pt x="73" y="83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8" name="Freeform 275"/>
            <p:cNvSpPr/>
            <p:nvPr/>
          </p:nvSpPr>
          <p:spPr bwMode="auto">
            <a:xfrm flipH="1">
              <a:off x="5260975" y="4695825"/>
              <a:ext cx="566738" cy="161925"/>
            </a:xfrm>
            <a:custGeom>
              <a:avLst/>
              <a:gdLst>
                <a:gd name="T0" fmla="*/ 566738 w 357"/>
                <a:gd name="T1" fmla="*/ 0 h 102"/>
                <a:gd name="T2" fmla="*/ 0 w 357"/>
                <a:gd name="T3" fmla="*/ 0 h 102"/>
                <a:gd name="T4" fmla="*/ 0 w 357"/>
                <a:gd name="T5" fmla="*/ 127000 h 102"/>
                <a:gd name="T6" fmla="*/ 492125 w 357"/>
                <a:gd name="T7" fmla="*/ 161925 h 102"/>
                <a:gd name="T8" fmla="*/ 566738 w 357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7"/>
                <a:gd name="T16" fmla="*/ 0 h 102"/>
                <a:gd name="T17" fmla="*/ 357 w 357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7" h="102">
                  <a:moveTo>
                    <a:pt x="357" y="0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310" y="102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9" name="Freeform 276"/>
            <p:cNvSpPr/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0 w 360"/>
                <a:gd name="T1" fmla="*/ 0 h 102"/>
                <a:gd name="T2" fmla="*/ 74612 w 360"/>
                <a:gd name="T3" fmla="*/ 161925 h 102"/>
                <a:gd name="T4" fmla="*/ 571500 w 360"/>
                <a:gd name="T5" fmla="*/ 127000 h 102"/>
                <a:gd name="T6" fmla="*/ 571500 w 360"/>
                <a:gd name="T7" fmla="*/ 0 h 102"/>
                <a:gd name="T8" fmla="*/ 0 w 360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02"/>
                <a:gd name="T17" fmla="*/ 360 w 360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02">
                  <a:moveTo>
                    <a:pt x="0" y="0"/>
                  </a:moveTo>
                  <a:lnTo>
                    <a:pt x="47" y="102"/>
                  </a:lnTo>
                  <a:lnTo>
                    <a:pt x="360" y="80"/>
                  </a:lnTo>
                  <a:lnTo>
                    <a:pt x="3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0" name="Freeform 277"/>
            <p:cNvSpPr/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0 w 360"/>
                <a:gd name="T1" fmla="*/ 0 h 102"/>
                <a:gd name="T2" fmla="*/ 74612 w 360"/>
                <a:gd name="T3" fmla="*/ 161925 h 102"/>
                <a:gd name="T4" fmla="*/ 571500 w 360"/>
                <a:gd name="T5" fmla="*/ 127000 h 102"/>
                <a:gd name="T6" fmla="*/ 571500 w 360"/>
                <a:gd name="T7" fmla="*/ 0 h 102"/>
                <a:gd name="T8" fmla="*/ 0 w 360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02"/>
                <a:gd name="T17" fmla="*/ 360 w 360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02">
                  <a:moveTo>
                    <a:pt x="0" y="0"/>
                  </a:moveTo>
                  <a:lnTo>
                    <a:pt x="47" y="102"/>
                  </a:lnTo>
                  <a:lnTo>
                    <a:pt x="360" y="80"/>
                  </a:lnTo>
                  <a:lnTo>
                    <a:pt x="36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1" name="Freeform 278"/>
            <p:cNvSpPr/>
            <p:nvPr/>
          </p:nvSpPr>
          <p:spPr bwMode="auto">
            <a:xfrm flipH="1">
              <a:off x="6019800" y="5210175"/>
              <a:ext cx="98425" cy="222250"/>
            </a:xfrm>
            <a:custGeom>
              <a:avLst/>
              <a:gdLst>
                <a:gd name="T0" fmla="*/ 98425 w 62"/>
                <a:gd name="T1" fmla="*/ 214313 h 140"/>
                <a:gd name="T2" fmla="*/ 30163 w 62"/>
                <a:gd name="T3" fmla="*/ 222250 h 140"/>
                <a:gd name="T4" fmla="*/ 0 w 62"/>
                <a:gd name="T5" fmla="*/ 7937 h 140"/>
                <a:gd name="T6" fmla="*/ 68263 w 62"/>
                <a:gd name="T7" fmla="*/ 0 h 140"/>
                <a:gd name="T8" fmla="*/ 98425 w 62"/>
                <a:gd name="T9" fmla="*/ 214313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40"/>
                <a:gd name="T17" fmla="*/ 62 w 62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40">
                  <a:moveTo>
                    <a:pt x="62" y="135"/>
                  </a:moveTo>
                  <a:lnTo>
                    <a:pt x="19" y="140"/>
                  </a:lnTo>
                  <a:lnTo>
                    <a:pt x="0" y="5"/>
                  </a:lnTo>
                  <a:lnTo>
                    <a:pt x="43" y="0"/>
                  </a:lnTo>
                  <a:lnTo>
                    <a:pt x="62" y="135"/>
                  </a:lnTo>
                  <a:close/>
                </a:path>
              </a:pathLst>
            </a:custGeom>
            <a:solidFill>
              <a:srgbClr val="EDB88C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2" name="Freeform 279"/>
            <p:cNvSpPr/>
            <p:nvPr/>
          </p:nvSpPr>
          <p:spPr bwMode="auto">
            <a:xfrm flipH="1">
              <a:off x="6019800" y="5210175"/>
              <a:ext cx="98425" cy="222250"/>
            </a:xfrm>
            <a:custGeom>
              <a:avLst/>
              <a:gdLst>
                <a:gd name="T0" fmla="*/ 98425 w 62"/>
                <a:gd name="T1" fmla="*/ 214313 h 140"/>
                <a:gd name="T2" fmla="*/ 30163 w 62"/>
                <a:gd name="T3" fmla="*/ 222250 h 140"/>
                <a:gd name="T4" fmla="*/ 0 w 62"/>
                <a:gd name="T5" fmla="*/ 7937 h 140"/>
                <a:gd name="T6" fmla="*/ 68263 w 62"/>
                <a:gd name="T7" fmla="*/ 0 h 140"/>
                <a:gd name="T8" fmla="*/ 98425 w 62"/>
                <a:gd name="T9" fmla="*/ 214313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40"/>
                <a:gd name="T17" fmla="*/ 62 w 62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40">
                  <a:moveTo>
                    <a:pt x="62" y="135"/>
                  </a:moveTo>
                  <a:lnTo>
                    <a:pt x="19" y="140"/>
                  </a:lnTo>
                  <a:lnTo>
                    <a:pt x="0" y="5"/>
                  </a:lnTo>
                  <a:lnTo>
                    <a:pt x="43" y="0"/>
                  </a:lnTo>
                  <a:lnTo>
                    <a:pt x="62" y="135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3" name="Freeform 280"/>
            <p:cNvSpPr/>
            <p:nvPr/>
          </p:nvSpPr>
          <p:spPr bwMode="auto">
            <a:xfrm flipH="1">
              <a:off x="5651500" y="4954588"/>
              <a:ext cx="447675" cy="565150"/>
            </a:xfrm>
            <a:custGeom>
              <a:avLst/>
              <a:gdLst>
                <a:gd name="T0" fmla="*/ 447675 w 119"/>
                <a:gd name="T1" fmla="*/ 497332 h 150"/>
                <a:gd name="T2" fmla="*/ 425103 w 119"/>
                <a:gd name="T3" fmla="*/ 523706 h 150"/>
                <a:gd name="T4" fmla="*/ 79001 w 119"/>
                <a:gd name="T5" fmla="*/ 561382 h 150"/>
                <a:gd name="T6" fmla="*/ 52668 w 119"/>
                <a:gd name="T7" fmla="*/ 542544 h 150"/>
                <a:gd name="T8" fmla="*/ 0 w 119"/>
                <a:gd name="T9" fmla="*/ 64050 h 150"/>
                <a:gd name="T10" fmla="*/ 22572 w 119"/>
                <a:gd name="T11" fmla="*/ 37677 h 150"/>
                <a:gd name="T12" fmla="*/ 368674 w 119"/>
                <a:gd name="T13" fmla="*/ 0 h 150"/>
                <a:gd name="T14" fmla="*/ 391245 w 119"/>
                <a:gd name="T15" fmla="*/ 18838 h 150"/>
                <a:gd name="T16" fmla="*/ 447675 w 119"/>
                <a:gd name="T17" fmla="*/ 497332 h 1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9"/>
                <a:gd name="T28" fmla="*/ 0 h 150"/>
                <a:gd name="T29" fmla="*/ 119 w 119"/>
                <a:gd name="T30" fmla="*/ 150 h 1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9" h="150">
                  <a:moveTo>
                    <a:pt x="119" y="132"/>
                  </a:moveTo>
                  <a:cubicBezTo>
                    <a:pt x="119" y="136"/>
                    <a:pt x="117" y="139"/>
                    <a:pt x="113" y="139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18" y="150"/>
                    <a:pt x="15" y="147"/>
                    <a:pt x="14" y="14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2" y="11"/>
                    <a:pt x="6" y="1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1" y="0"/>
                    <a:pt x="104" y="2"/>
                    <a:pt x="104" y="5"/>
                  </a:cubicBezTo>
                  <a:cubicBezTo>
                    <a:pt x="119" y="132"/>
                    <a:pt x="119" y="132"/>
                    <a:pt x="119" y="132"/>
                  </a:cubicBezTo>
                </a:path>
              </a:pathLst>
            </a:custGeom>
            <a:solidFill>
              <a:srgbClr val="2C587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4" name="Freeform 281"/>
            <p:cNvSpPr/>
            <p:nvPr/>
          </p:nvSpPr>
          <p:spPr bwMode="auto">
            <a:xfrm flipH="1">
              <a:off x="5876925" y="5006975"/>
              <a:ext cx="41275" cy="41275"/>
            </a:xfrm>
            <a:custGeom>
              <a:avLst/>
              <a:gdLst>
                <a:gd name="T0" fmla="*/ 37523 w 11"/>
                <a:gd name="T1" fmla="*/ 18761 h 11"/>
                <a:gd name="T2" fmla="*/ 22514 w 11"/>
                <a:gd name="T3" fmla="*/ 37523 h 11"/>
                <a:gd name="T4" fmla="*/ 0 w 11"/>
                <a:gd name="T5" fmla="*/ 22514 h 11"/>
                <a:gd name="T6" fmla="*/ 18761 w 11"/>
                <a:gd name="T7" fmla="*/ 0 h 11"/>
                <a:gd name="T8" fmla="*/ 37523 w 11"/>
                <a:gd name="T9" fmla="*/ 1876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0" y="5"/>
                  </a:moveTo>
                  <a:cubicBezTo>
                    <a:pt x="11" y="7"/>
                    <a:pt x="9" y="10"/>
                    <a:pt x="6" y="10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5" name="Freeform 282"/>
            <p:cNvSpPr/>
            <p:nvPr/>
          </p:nvSpPr>
          <p:spPr bwMode="auto">
            <a:xfrm flipH="1">
              <a:off x="5888038" y="5014913"/>
              <a:ext cx="23813" cy="22225"/>
            </a:xfrm>
            <a:custGeom>
              <a:avLst/>
              <a:gdLst>
                <a:gd name="T0" fmla="*/ 23813 w 6"/>
                <a:gd name="T1" fmla="*/ 11113 h 6"/>
                <a:gd name="T2" fmla="*/ 15875 w 6"/>
                <a:gd name="T3" fmla="*/ 22225 h 6"/>
                <a:gd name="T4" fmla="*/ 0 w 6"/>
                <a:gd name="T5" fmla="*/ 14817 h 6"/>
                <a:gd name="T6" fmla="*/ 11907 w 6"/>
                <a:gd name="T7" fmla="*/ 0 h 6"/>
                <a:gd name="T8" fmla="*/ 23813 w 6"/>
                <a:gd name="T9" fmla="*/ 1111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3"/>
                  </a:moveTo>
                  <a:cubicBezTo>
                    <a:pt x="6" y="5"/>
                    <a:pt x="5" y="6"/>
                    <a:pt x="4" y="6"/>
                  </a:cubicBezTo>
                  <a:cubicBezTo>
                    <a:pt x="2" y="6"/>
                    <a:pt x="0" y="5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</a:path>
              </a:pathLst>
            </a:custGeom>
            <a:solidFill>
              <a:srgbClr val="4D4D4D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6" name="Freeform 283"/>
            <p:cNvSpPr/>
            <p:nvPr/>
          </p:nvSpPr>
          <p:spPr bwMode="auto">
            <a:xfrm flipH="1">
              <a:off x="5835650" y="5165725"/>
              <a:ext cx="49213" cy="79375"/>
            </a:xfrm>
            <a:custGeom>
              <a:avLst/>
              <a:gdLst>
                <a:gd name="T0" fmla="*/ 7571 w 13"/>
                <a:gd name="T1" fmla="*/ 0 h 21"/>
                <a:gd name="T2" fmla="*/ 0 w 13"/>
                <a:gd name="T3" fmla="*/ 0 h 21"/>
                <a:gd name="T4" fmla="*/ 0 w 13"/>
                <a:gd name="T5" fmla="*/ 0 h 21"/>
                <a:gd name="T6" fmla="*/ 11357 w 13"/>
                <a:gd name="T7" fmla="*/ 79375 h 21"/>
                <a:gd name="T8" fmla="*/ 11357 w 13"/>
                <a:gd name="T9" fmla="*/ 79375 h 21"/>
                <a:gd name="T10" fmla="*/ 45427 w 13"/>
                <a:gd name="T11" fmla="*/ 37798 h 21"/>
                <a:gd name="T12" fmla="*/ 7571 w 13"/>
                <a:gd name="T13" fmla="*/ 0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21"/>
                <a:gd name="T23" fmla="*/ 13 w 13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2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9" y="21"/>
                    <a:pt x="13" y="15"/>
                    <a:pt x="12" y="10"/>
                  </a:cubicBezTo>
                  <a:cubicBezTo>
                    <a:pt x="11" y="4"/>
                    <a:pt x="7" y="0"/>
                    <a:pt x="2" y="0"/>
                  </a:cubicBezTo>
                </a:path>
              </a:pathLst>
            </a:custGeom>
            <a:solidFill>
              <a:srgbClr val="284F6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7" name="Freeform 284"/>
            <p:cNvSpPr>
              <a:spLocks noEditPoints="1"/>
            </p:cNvSpPr>
            <p:nvPr/>
          </p:nvSpPr>
          <p:spPr bwMode="auto">
            <a:xfrm flipH="1">
              <a:off x="5846763" y="5495925"/>
              <a:ext cx="200025" cy="19050"/>
            </a:xfrm>
            <a:custGeom>
              <a:avLst/>
              <a:gdLst>
                <a:gd name="T0" fmla="*/ 22644 w 53"/>
                <a:gd name="T1" fmla="*/ 19050 h 5"/>
                <a:gd name="T2" fmla="*/ 22644 w 53"/>
                <a:gd name="T3" fmla="*/ 19050 h 5"/>
                <a:gd name="T4" fmla="*/ 22644 w 53"/>
                <a:gd name="T5" fmla="*/ 19050 h 5"/>
                <a:gd name="T6" fmla="*/ 22644 w 53"/>
                <a:gd name="T7" fmla="*/ 19050 h 5"/>
                <a:gd name="T8" fmla="*/ 26418 w 53"/>
                <a:gd name="T9" fmla="*/ 19050 h 5"/>
                <a:gd name="T10" fmla="*/ 22644 w 53"/>
                <a:gd name="T11" fmla="*/ 19050 h 5"/>
                <a:gd name="T12" fmla="*/ 26418 w 53"/>
                <a:gd name="T13" fmla="*/ 19050 h 5"/>
                <a:gd name="T14" fmla="*/ 200025 w 53"/>
                <a:gd name="T15" fmla="*/ 0 h 5"/>
                <a:gd name="T16" fmla="*/ 26418 w 53"/>
                <a:gd name="T17" fmla="*/ 19050 h 5"/>
                <a:gd name="T18" fmla="*/ 200025 w 53"/>
                <a:gd name="T19" fmla="*/ 0 h 5"/>
                <a:gd name="T20" fmla="*/ 200025 w 53"/>
                <a:gd name="T21" fmla="*/ 0 h 5"/>
                <a:gd name="T22" fmla="*/ 0 w 53"/>
                <a:gd name="T23" fmla="*/ 0 h 5"/>
                <a:gd name="T24" fmla="*/ 3774 w 53"/>
                <a:gd name="T25" fmla="*/ 0 h 5"/>
                <a:gd name="T26" fmla="*/ 0 w 53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5"/>
                <a:gd name="T44" fmla="*/ 53 w 53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5"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53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F2F2F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8" name="Freeform 285"/>
            <p:cNvSpPr/>
            <p:nvPr/>
          </p:nvSpPr>
          <p:spPr bwMode="auto">
            <a:xfrm flipH="1">
              <a:off x="5846763" y="4973638"/>
              <a:ext cx="252413" cy="541338"/>
            </a:xfrm>
            <a:custGeom>
              <a:avLst/>
              <a:gdLst>
                <a:gd name="T0" fmla="*/ 192135 w 67"/>
                <a:gd name="T1" fmla="*/ 0 h 144"/>
                <a:gd name="T2" fmla="*/ 22604 w 67"/>
                <a:gd name="T3" fmla="*/ 18796 h 144"/>
                <a:gd name="T4" fmla="*/ 0 w 67"/>
                <a:gd name="T5" fmla="*/ 41352 h 144"/>
                <a:gd name="T6" fmla="*/ 0 w 67"/>
                <a:gd name="T7" fmla="*/ 45111 h 144"/>
                <a:gd name="T8" fmla="*/ 52743 w 67"/>
                <a:gd name="T9" fmla="*/ 522542 h 144"/>
                <a:gd name="T10" fmla="*/ 52743 w 67"/>
                <a:gd name="T11" fmla="*/ 522542 h 144"/>
                <a:gd name="T12" fmla="*/ 56510 w 67"/>
                <a:gd name="T13" fmla="*/ 522542 h 144"/>
                <a:gd name="T14" fmla="*/ 75347 w 67"/>
                <a:gd name="T15" fmla="*/ 541338 h 144"/>
                <a:gd name="T16" fmla="*/ 75347 w 67"/>
                <a:gd name="T17" fmla="*/ 541338 h 144"/>
                <a:gd name="T18" fmla="*/ 75347 w 67"/>
                <a:gd name="T19" fmla="*/ 541338 h 144"/>
                <a:gd name="T20" fmla="*/ 79115 w 67"/>
                <a:gd name="T21" fmla="*/ 541338 h 144"/>
                <a:gd name="T22" fmla="*/ 79115 w 67"/>
                <a:gd name="T23" fmla="*/ 541338 h 144"/>
                <a:gd name="T24" fmla="*/ 79115 w 67"/>
                <a:gd name="T25" fmla="*/ 541338 h 144"/>
                <a:gd name="T26" fmla="*/ 252413 w 67"/>
                <a:gd name="T27" fmla="*/ 522542 h 144"/>
                <a:gd name="T28" fmla="*/ 226041 w 67"/>
                <a:gd name="T29" fmla="*/ 270669 h 144"/>
                <a:gd name="T30" fmla="*/ 222274 w 67"/>
                <a:gd name="T31" fmla="*/ 270669 h 144"/>
                <a:gd name="T32" fmla="*/ 180833 w 67"/>
                <a:gd name="T33" fmla="*/ 236835 h 144"/>
                <a:gd name="T34" fmla="*/ 214739 w 67"/>
                <a:gd name="T35" fmla="*/ 191724 h 144"/>
                <a:gd name="T36" fmla="*/ 203437 w 67"/>
                <a:gd name="T37" fmla="*/ 71427 h 144"/>
                <a:gd name="T38" fmla="*/ 199670 w 67"/>
                <a:gd name="T39" fmla="*/ 71427 h 144"/>
                <a:gd name="T40" fmla="*/ 180833 w 67"/>
                <a:gd name="T41" fmla="*/ 56389 h 144"/>
                <a:gd name="T42" fmla="*/ 195903 w 67"/>
                <a:gd name="T43" fmla="*/ 33834 h 144"/>
                <a:gd name="T44" fmla="*/ 192135 w 67"/>
                <a:gd name="T45" fmla="*/ 0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7"/>
                <a:gd name="T70" fmla="*/ 0 h 144"/>
                <a:gd name="T71" fmla="*/ 67 w 67"/>
                <a:gd name="T72" fmla="*/ 144 h 1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7" h="144">
                  <a:moveTo>
                    <a:pt x="51" y="0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2" y="6"/>
                    <a:pt x="0" y="8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9"/>
                    <a:pt x="15" y="139"/>
                    <a:pt x="15" y="139"/>
                  </a:cubicBezTo>
                  <a:cubicBezTo>
                    <a:pt x="15" y="142"/>
                    <a:pt x="18" y="144"/>
                    <a:pt x="20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3" y="72"/>
                    <a:pt x="49" y="68"/>
                    <a:pt x="48" y="63"/>
                  </a:cubicBezTo>
                  <a:cubicBezTo>
                    <a:pt x="47" y="57"/>
                    <a:pt x="51" y="52"/>
                    <a:pt x="57" y="5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3" y="19"/>
                    <a:pt x="53" y="19"/>
                  </a:cubicBezTo>
                  <a:cubicBezTo>
                    <a:pt x="51" y="19"/>
                    <a:pt x="48" y="17"/>
                    <a:pt x="48" y="15"/>
                  </a:cubicBezTo>
                  <a:cubicBezTo>
                    <a:pt x="48" y="12"/>
                    <a:pt x="50" y="9"/>
                    <a:pt x="52" y="9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2A546B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9" name="Freeform 286"/>
            <p:cNvSpPr/>
            <p:nvPr/>
          </p:nvSpPr>
          <p:spPr bwMode="auto">
            <a:xfrm flipH="1">
              <a:off x="5895975" y="5006975"/>
              <a:ext cx="22225" cy="38100"/>
            </a:xfrm>
            <a:custGeom>
              <a:avLst/>
              <a:gdLst>
                <a:gd name="T0" fmla="*/ 14817 w 6"/>
                <a:gd name="T1" fmla="*/ 0 h 10"/>
                <a:gd name="T2" fmla="*/ 0 w 6"/>
                <a:gd name="T3" fmla="*/ 22860 h 10"/>
                <a:gd name="T4" fmla="*/ 18521 w 6"/>
                <a:gd name="T5" fmla="*/ 38100 h 10"/>
                <a:gd name="T6" fmla="*/ 22225 w 6"/>
                <a:gd name="T7" fmla="*/ 38100 h 10"/>
                <a:gd name="T8" fmla="*/ 18521 w 6"/>
                <a:gd name="T9" fmla="*/ 30480 h 10"/>
                <a:gd name="T10" fmla="*/ 18521 w 6"/>
                <a:gd name="T11" fmla="*/ 30480 h 10"/>
                <a:gd name="T12" fmla="*/ 7408 w 6"/>
                <a:gd name="T13" fmla="*/ 22860 h 10"/>
                <a:gd name="T14" fmla="*/ 18521 w 6"/>
                <a:gd name="T15" fmla="*/ 7620 h 10"/>
                <a:gd name="T16" fmla="*/ 14817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2" y="7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ADADA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0" name="Freeform 287"/>
            <p:cNvSpPr/>
            <p:nvPr/>
          </p:nvSpPr>
          <p:spPr bwMode="auto">
            <a:xfrm flipH="1">
              <a:off x="5899150" y="5014913"/>
              <a:ext cx="12700" cy="22225"/>
            </a:xfrm>
            <a:custGeom>
              <a:avLst/>
              <a:gdLst>
                <a:gd name="T0" fmla="*/ 12700 w 3"/>
                <a:gd name="T1" fmla="*/ 0 h 6"/>
                <a:gd name="T2" fmla="*/ 0 w 3"/>
                <a:gd name="T3" fmla="*/ 14817 h 6"/>
                <a:gd name="T4" fmla="*/ 12700 w 3"/>
                <a:gd name="T5" fmla="*/ 22225 h 6"/>
                <a:gd name="T6" fmla="*/ 12700 w 3"/>
                <a:gd name="T7" fmla="*/ 22225 h 6"/>
                <a:gd name="T8" fmla="*/ 12700 w 3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6"/>
                <a:gd name="T17" fmla="*/ 3 w 3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6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49494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1" name="Freeform 288"/>
            <p:cNvSpPr/>
            <p:nvPr/>
          </p:nvSpPr>
          <p:spPr bwMode="auto">
            <a:xfrm flipH="1">
              <a:off x="5873750" y="5165725"/>
              <a:ext cx="49213" cy="79375"/>
            </a:xfrm>
            <a:custGeom>
              <a:avLst/>
              <a:gdLst>
                <a:gd name="T0" fmla="*/ 37856 w 13"/>
                <a:gd name="T1" fmla="*/ 0 h 21"/>
                <a:gd name="T2" fmla="*/ 3786 w 13"/>
                <a:gd name="T3" fmla="*/ 45357 h 21"/>
                <a:gd name="T4" fmla="*/ 45427 w 13"/>
                <a:gd name="T5" fmla="*/ 79375 h 21"/>
                <a:gd name="T6" fmla="*/ 49213 w 13"/>
                <a:gd name="T7" fmla="*/ 79375 h 21"/>
                <a:gd name="T8" fmla="*/ 37856 w 13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1"/>
                <a:gd name="T17" fmla="*/ 13 w 1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1">
                  <a:moveTo>
                    <a:pt x="10" y="0"/>
                  </a:moveTo>
                  <a:cubicBezTo>
                    <a:pt x="4" y="1"/>
                    <a:pt x="0" y="6"/>
                    <a:pt x="1" y="12"/>
                  </a:cubicBezTo>
                  <a:cubicBezTo>
                    <a:pt x="2" y="17"/>
                    <a:pt x="6" y="21"/>
                    <a:pt x="12" y="21"/>
                  </a:cubicBezTo>
                  <a:cubicBezTo>
                    <a:pt x="12" y="21"/>
                    <a:pt x="12" y="21"/>
                    <a:pt x="13" y="2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264B6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2" name="Freeform 289"/>
            <p:cNvSpPr/>
            <p:nvPr/>
          </p:nvSpPr>
          <p:spPr bwMode="auto">
            <a:xfrm flipH="1">
              <a:off x="6019800" y="5237163"/>
              <a:ext cx="93663" cy="195263"/>
            </a:xfrm>
            <a:custGeom>
              <a:avLst/>
              <a:gdLst>
                <a:gd name="T0" fmla="*/ 93663 w 59"/>
                <a:gd name="T1" fmla="*/ 187325 h 123"/>
                <a:gd name="T2" fmla="*/ 25400 w 59"/>
                <a:gd name="T3" fmla="*/ 195263 h 123"/>
                <a:gd name="T4" fmla="*/ 0 w 59"/>
                <a:gd name="T5" fmla="*/ 7938 h 123"/>
                <a:gd name="T6" fmla="*/ 66675 w 59"/>
                <a:gd name="T7" fmla="*/ 0 h 123"/>
                <a:gd name="T8" fmla="*/ 93663 w 59"/>
                <a:gd name="T9" fmla="*/ 187325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23"/>
                <a:gd name="T17" fmla="*/ 59 w 59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23">
                  <a:moveTo>
                    <a:pt x="59" y="118"/>
                  </a:moveTo>
                  <a:lnTo>
                    <a:pt x="16" y="123"/>
                  </a:lnTo>
                  <a:lnTo>
                    <a:pt x="0" y="5"/>
                  </a:lnTo>
                  <a:lnTo>
                    <a:pt x="42" y="0"/>
                  </a:lnTo>
                  <a:lnTo>
                    <a:pt x="59" y="118"/>
                  </a:lnTo>
                  <a:close/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3" name="Freeform 290"/>
            <p:cNvSpPr/>
            <p:nvPr/>
          </p:nvSpPr>
          <p:spPr bwMode="auto">
            <a:xfrm flipH="1">
              <a:off x="5934075" y="5210175"/>
              <a:ext cx="173038" cy="87313"/>
            </a:xfrm>
            <a:custGeom>
              <a:avLst/>
              <a:gdLst>
                <a:gd name="T0" fmla="*/ 173038 w 109"/>
                <a:gd name="T1" fmla="*/ 52388 h 55"/>
                <a:gd name="T2" fmla="*/ 15875 w 109"/>
                <a:gd name="T3" fmla="*/ 87313 h 55"/>
                <a:gd name="T4" fmla="*/ 0 w 109"/>
                <a:gd name="T5" fmla="*/ 34925 h 55"/>
                <a:gd name="T6" fmla="*/ 161925 w 109"/>
                <a:gd name="T7" fmla="*/ 0 h 55"/>
                <a:gd name="T8" fmla="*/ 173038 w 109"/>
                <a:gd name="T9" fmla="*/ 5238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33"/>
                  </a:moveTo>
                  <a:lnTo>
                    <a:pt x="10" y="55"/>
                  </a:lnTo>
                  <a:lnTo>
                    <a:pt x="0" y="22"/>
                  </a:lnTo>
                  <a:lnTo>
                    <a:pt x="102" y="0"/>
                  </a:lnTo>
                  <a:lnTo>
                    <a:pt x="109" y="33"/>
                  </a:lnTo>
                  <a:close/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4" name="Freeform 291"/>
            <p:cNvSpPr/>
            <p:nvPr/>
          </p:nvSpPr>
          <p:spPr bwMode="auto">
            <a:xfrm flipH="1">
              <a:off x="5907088" y="5267325"/>
              <a:ext cx="184150" cy="82550"/>
            </a:xfrm>
            <a:custGeom>
              <a:avLst/>
              <a:gdLst>
                <a:gd name="T0" fmla="*/ 184150 w 116"/>
                <a:gd name="T1" fmla="*/ 52388 h 52"/>
                <a:gd name="T2" fmla="*/ 11113 w 116"/>
                <a:gd name="T3" fmla="*/ 82550 h 52"/>
                <a:gd name="T4" fmla="*/ 0 w 116"/>
                <a:gd name="T5" fmla="*/ 30163 h 52"/>
                <a:gd name="T6" fmla="*/ 176213 w 116"/>
                <a:gd name="T7" fmla="*/ 0 h 52"/>
                <a:gd name="T8" fmla="*/ 184150 w 116"/>
                <a:gd name="T9" fmla="*/ 52388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52"/>
                <a:gd name="T17" fmla="*/ 116 w 11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52">
                  <a:moveTo>
                    <a:pt x="116" y="33"/>
                  </a:moveTo>
                  <a:lnTo>
                    <a:pt x="7" y="52"/>
                  </a:lnTo>
                  <a:lnTo>
                    <a:pt x="0" y="19"/>
                  </a:lnTo>
                  <a:lnTo>
                    <a:pt x="111" y="0"/>
                  </a:lnTo>
                  <a:lnTo>
                    <a:pt x="116" y="33"/>
                  </a:lnTo>
                  <a:close/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5" name="Freeform 292"/>
            <p:cNvSpPr/>
            <p:nvPr/>
          </p:nvSpPr>
          <p:spPr bwMode="auto">
            <a:xfrm flipH="1">
              <a:off x="5911850" y="5330825"/>
              <a:ext cx="176213" cy="76200"/>
            </a:xfrm>
            <a:custGeom>
              <a:avLst/>
              <a:gdLst>
                <a:gd name="T0" fmla="*/ 176213 w 111"/>
                <a:gd name="T1" fmla="*/ 52388 h 48"/>
                <a:gd name="T2" fmla="*/ 7938 w 111"/>
                <a:gd name="T3" fmla="*/ 76200 h 48"/>
                <a:gd name="T4" fmla="*/ 0 w 111"/>
                <a:gd name="T5" fmla="*/ 22225 h 48"/>
                <a:gd name="T6" fmla="*/ 169863 w 111"/>
                <a:gd name="T7" fmla="*/ 0 h 48"/>
                <a:gd name="T8" fmla="*/ 176213 w 111"/>
                <a:gd name="T9" fmla="*/ 5238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48"/>
                <a:gd name="T17" fmla="*/ 111 w 11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48">
                  <a:moveTo>
                    <a:pt x="111" y="33"/>
                  </a:moveTo>
                  <a:lnTo>
                    <a:pt x="5" y="48"/>
                  </a:lnTo>
                  <a:lnTo>
                    <a:pt x="0" y="14"/>
                  </a:lnTo>
                  <a:lnTo>
                    <a:pt x="107" y="0"/>
                  </a:lnTo>
                  <a:lnTo>
                    <a:pt x="111" y="33"/>
                  </a:lnTo>
                  <a:close/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6" name="Freeform 293"/>
            <p:cNvSpPr/>
            <p:nvPr/>
          </p:nvSpPr>
          <p:spPr bwMode="auto">
            <a:xfrm flipH="1">
              <a:off x="5940425" y="5402263"/>
              <a:ext cx="147638" cy="52388"/>
            </a:xfrm>
            <a:custGeom>
              <a:avLst/>
              <a:gdLst>
                <a:gd name="T0" fmla="*/ 147638 w 93"/>
                <a:gd name="T1" fmla="*/ 41275 h 33"/>
                <a:gd name="T2" fmla="*/ 4763 w 93"/>
                <a:gd name="T3" fmla="*/ 52388 h 33"/>
                <a:gd name="T4" fmla="*/ 0 w 93"/>
                <a:gd name="T5" fmla="*/ 7938 h 33"/>
                <a:gd name="T6" fmla="*/ 142875 w 93"/>
                <a:gd name="T7" fmla="*/ 0 h 33"/>
                <a:gd name="T8" fmla="*/ 147638 w 93"/>
                <a:gd name="T9" fmla="*/ 4127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33"/>
                <a:gd name="T17" fmla="*/ 93 w 9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33">
                  <a:moveTo>
                    <a:pt x="93" y="26"/>
                  </a:moveTo>
                  <a:lnTo>
                    <a:pt x="3" y="33"/>
                  </a:lnTo>
                  <a:lnTo>
                    <a:pt x="0" y="5"/>
                  </a:lnTo>
                  <a:lnTo>
                    <a:pt x="90" y="0"/>
                  </a:lnTo>
                  <a:lnTo>
                    <a:pt x="93" y="26"/>
                  </a:lnTo>
                  <a:close/>
                </a:path>
              </a:pathLst>
            </a:custGeom>
            <a:solidFill>
              <a:srgbClr val="F7C29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37" name="Rectangle 294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38" name="Rectangle 295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39" name="Freeform 296"/>
            <p:cNvSpPr/>
            <p:nvPr/>
          </p:nvSpPr>
          <p:spPr bwMode="auto">
            <a:xfrm flipH="1">
              <a:off x="4276725" y="4481513"/>
              <a:ext cx="469900" cy="585788"/>
            </a:xfrm>
            <a:custGeom>
              <a:avLst/>
              <a:gdLst>
                <a:gd name="T0" fmla="*/ 319532 w 125"/>
                <a:gd name="T1" fmla="*/ 585788 h 156"/>
                <a:gd name="T2" fmla="*/ 409753 w 125"/>
                <a:gd name="T3" fmla="*/ 555748 h 156"/>
                <a:gd name="T4" fmla="*/ 469900 w 125"/>
                <a:gd name="T5" fmla="*/ 454361 h 156"/>
                <a:gd name="T6" fmla="*/ 379679 w 125"/>
                <a:gd name="T7" fmla="*/ 229058 h 156"/>
                <a:gd name="T8" fmla="*/ 199238 w 125"/>
                <a:gd name="T9" fmla="*/ 30040 h 156"/>
                <a:gd name="T10" fmla="*/ 71425 w 125"/>
                <a:gd name="T11" fmla="*/ 41306 h 156"/>
                <a:gd name="T12" fmla="*/ 86462 w 125"/>
                <a:gd name="T13" fmla="*/ 168977 h 156"/>
                <a:gd name="T14" fmla="*/ 229311 w 125"/>
                <a:gd name="T15" fmla="*/ 326689 h 156"/>
                <a:gd name="T16" fmla="*/ 236830 w 125"/>
                <a:gd name="T17" fmla="*/ 337955 h 156"/>
                <a:gd name="T18" fmla="*/ 161646 w 125"/>
                <a:gd name="T19" fmla="*/ 262854 h 156"/>
                <a:gd name="T20" fmla="*/ 33833 w 125"/>
                <a:gd name="T21" fmla="*/ 262854 h 156"/>
                <a:gd name="T22" fmla="*/ 33833 w 125"/>
                <a:gd name="T23" fmla="*/ 390525 h 156"/>
                <a:gd name="T24" fmla="*/ 206756 w 125"/>
                <a:gd name="T25" fmla="*/ 548238 h 156"/>
                <a:gd name="T26" fmla="*/ 319532 w 125"/>
                <a:gd name="T27" fmla="*/ 585788 h 1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5"/>
                <a:gd name="T43" fmla="*/ 0 h 156"/>
                <a:gd name="T44" fmla="*/ 125 w 125"/>
                <a:gd name="T45" fmla="*/ 156 h 1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5" h="156">
                  <a:moveTo>
                    <a:pt x="85" y="156"/>
                  </a:moveTo>
                  <a:cubicBezTo>
                    <a:pt x="93" y="156"/>
                    <a:pt x="102" y="153"/>
                    <a:pt x="109" y="148"/>
                  </a:cubicBezTo>
                  <a:cubicBezTo>
                    <a:pt x="119" y="142"/>
                    <a:pt x="124" y="132"/>
                    <a:pt x="125" y="121"/>
                  </a:cubicBezTo>
                  <a:cubicBezTo>
                    <a:pt x="125" y="105"/>
                    <a:pt x="117" y="85"/>
                    <a:pt x="101" y="61"/>
                  </a:cubicBezTo>
                  <a:cubicBezTo>
                    <a:pt x="87" y="41"/>
                    <a:pt x="70" y="22"/>
                    <a:pt x="53" y="8"/>
                  </a:cubicBezTo>
                  <a:cubicBezTo>
                    <a:pt x="43" y="0"/>
                    <a:pt x="28" y="1"/>
                    <a:pt x="19" y="11"/>
                  </a:cubicBezTo>
                  <a:cubicBezTo>
                    <a:pt x="11" y="22"/>
                    <a:pt x="13" y="37"/>
                    <a:pt x="23" y="45"/>
                  </a:cubicBezTo>
                  <a:cubicBezTo>
                    <a:pt x="36" y="56"/>
                    <a:pt x="50" y="71"/>
                    <a:pt x="61" y="87"/>
                  </a:cubicBezTo>
                  <a:cubicBezTo>
                    <a:pt x="61" y="88"/>
                    <a:pt x="62" y="89"/>
                    <a:pt x="63" y="90"/>
                  </a:cubicBezTo>
                  <a:cubicBezTo>
                    <a:pt x="57" y="84"/>
                    <a:pt x="51" y="78"/>
                    <a:pt x="43" y="70"/>
                  </a:cubicBezTo>
                  <a:cubicBezTo>
                    <a:pt x="34" y="61"/>
                    <a:pt x="19" y="60"/>
                    <a:pt x="9" y="70"/>
                  </a:cubicBezTo>
                  <a:cubicBezTo>
                    <a:pt x="0" y="79"/>
                    <a:pt x="0" y="94"/>
                    <a:pt x="9" y="104"/>
                  </a:cubicBezTo>
                  <a:cubicBezTo>
                    <a:pt x="30" y="124"/>
                    <a:pt x="43" y="138"/>
                    <a:pt x="55" y="146"/>
                  </a:cubicBezTo>
                  <a:cubicBezTo>
                    <a:pt x="65" y="153"/>
                    <a:pt x="75" y="156"/>
                    <a:pt x="85" y="156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0" name="Freeform 297"/>
            <p:cNvSpPr/>
            <p:nvPr/>
          </p:nvSpPr>
          <p:spPr bwMode="auto">
            <a:xfrm flipH="1">
              <a:off x="4392613" y="4572000"/>
              <a:ext cx="233363" cy="236538"/>
            </a:xfrm>
            <a:custGeom>
              <a:avLst/>
              <a:gdLst>
                <a:gd name="T0" fmla="*/ 90488 w 147"/>
                <a:gd name="T1" fmla="*/ 236538 h 149"/>
                <a:gd name="T2" fmla="*/ 0 w 147"/>
                <a:gd name="T3" fmla="*/ 153988 h 149"/>
                <a:gd name="T4" fmla="*/ 146050 w 147"/>
                <a:gd name="T5" fmla="*/ 0 h 149"/>
                <a:gd name="T6" fmla="*/ 233363 w 147"/>
                <a:gd name="T7" fmla="*/ 82550 h 149"/>
                <a:gd name="T8" fmla="*/ 90488 w 147"/>
                <a:gd name="T9" fmla="*/ 236538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149"/>
                <a:gd name="T17" fmla="*/ 147 w 147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149">
                  <a:moveTo>
                    <a:pt x="57" y="149"/>
                  </a:moveTo>
                  <a:lnTo>
                    <a:pt x="0" y="97"/>
                  </a:lnTo>
                  <a:lnTo>
                    <a:pt x="92" y="0"/>
                  </a:lnTo>
                  <a:lnTo>
                    <a:pt x="147" y="52"/>
                  </a:lnTo>
                  <a:lnTo>
                    <a:pt x="57" y="149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1" name="Freeform 298"/>
            <p:cNvSpPr/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33338 w 57"/>
                <a:gd name="T1" fmla="*/ 93663 h 59"/>
                <a:gd name="T2" fmla="*/ 0 w 57"/>
                <a:gd name="T3" fmla="*/ 63500 h 59"/>
                <a:gd name="T4" fmla="*/ 52388 w 57"/>
                <a:gd name="T5" fmla="*/ 0 h 59"/>
                <a:gd name="T6" fmla="*/ 90488 w 57"/>
                <a:gd name="T7" fmla="*/ 26988 h 59"/>
                <a:gd name="T8" fmla="*/ 33338 w 57"/>
                <a:gd name="T9" fmla="*/ 9366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59"/>
                <a:gd name="T17" fmla="*/ 57 w 57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59">
                  <a:moveTo>
                    <a:pt x="21" y="59"/>
                  </a:moveTo>
                  <a:lnTo>
                    <a:pt x="0" y="40"/>
                  </a:lnTo>
                  <a:lnTo>
                    <a:pt x="33" y="0"/>
                  </a:lnTo>
                  <a:lnTo>
                    <a:pt x="57" y="17"/>
                  </a:lnTo>
                  <a:lnTo>
                    <a:pt x="21" y="59"/>
                  </a:lnTo>
                  <a:close/>
                </a:path>
              </a:pathLst>
            </a:custGeom>
            <a:solidFill>
              <a:srgbClr val="B3B3B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2" name="Freeform 299"/>
            <p:cNvSpPr/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33338 w 57"/>
                <a:gd name="T1" fmla="*/ 93663 h 59"/>
                <a:gd name="T2" fmla="*/ 0 w 57"/>
                <a:gd name="T3" fmla="*/ 63500 h 59"/>
                <a:gd name="T4" fmla="*/ 52388 w 57"/>
                <a:gd name="T5" fmla="*/ 0 h 59"/>
                <a:gd name="T6" fmla="*/ 90488 w 57"/>
                <a:gd name="T7" fmla="*/ 26988 h 59"/>
                <a:gd name="T8" fmla="*/ 33338 w 57"/>
                <a:gd name="T9" fmla="*/ 9366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59"/>
                <a:gd name="T17" fmla="*/ 57 w 57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59">
                  <a:moveTo>
                    <a:pt x="21" y="59"/>
                  </a:moveTo>
                  <a:lnTo>
                    <a:pt x="0" y="40"/>
                  </a:lnTo>
                  <a:lnTo>
                    <a:pt x="33" y="0"/>
                  </a:lnTo>
                  <a:lnTo>
                    <a:pt x="57" y="17"/>
                  </a:lnTo>
                  <a:lnTo>
                    <a:pt x="21" y="59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3" name="Freeform 300"/>
            <p:cNvSpPr>
              <a:spLocks noEditPoints="1"/>
            </p:cNvSpPr>
            <p:nvPr/>
          </p:nvSpPr>
          <p:spPr bwMode="auto">
            <a:xfrm flipH="1">
              <a:off x="4600575" y="3748088"/>
              <a:ext cx="231775" cy="514350"/>
            </a:xfrm>
            <a:custGeom>
              <a:avLst/>
              <a:gdLst>
                <a:gd name="T0" fmla="*/ 231775 w 62"/>
                <a:gd name="T1" fmla="*/ 514350 h 137"/>
                <a:gd name="T2" fmla="*/ 231775 w 62"/>
                <a:gd name="T3" fmla="*/ 514350 h 137"/>
                <a:gd name="T4" fmla="*/ 231775 w 62"/>
                <a:gd name="T5" fmla="*/ 514350 h 137"/>
                <a:gd name="T6" fmla="*/ 231775 w 62"/>
                <a:gd name="T7" fmla="*/ 514350 h 137"/>
                <a:gd name="T8" fmla="*/ 231775 w 62"/>
                <a:gd name="T9" fmla="*/ 514350 h 137"/>
                <a:gd name="T10" fmla="*/ 231775 w 62"/>
                <a:gd name="T11" fmla="*/ 514350 h 137"/>
                <a:gd name="T12" fmla="*/ 231775 w 62"/>
                <a:gd name="T13" fmla="*/ 514350 h 137"/>
                <a:gd name="T14" fmla="*/ 231775 w 62"/>
                <a:gd name="T15" fmla="*/ 514350 h 137"/>
                <a:gd name="T16" fmla="*/ 231775 w 62"/>
                <a:gd name="T17" fmla="*/ 514350 h 137"/>
                <a:gd name="T18" fmla="*/ 231775 w 62"/>
                <a:gd name="T19" fmla="*/ 514350 h 137"/>
                <a:gd name="T20" fmla="*/ 231775 w 62"/>
                <a:gd name="T21" fmla="*/ 514350 h 137"/>
                <a:gd name="T22" fmla="*/ 231775 w 62"/>
                <a:gd name="T23" fmla="*/ 514350 h 137"/>
                <a:gd name="T24" fmla="*/ 231775 w 62"/>
                <a:gd name="T25" fmla="*/ 514350 h 137"/>
                <a:gd name="T26" fmla="*/ 231775 w 62"/>
                <a:gd name="T27" fmla="*/ 514350 h 137"/>
                <a:gd name="T28" fmla="*/ 231775 w 62"/>
                <a:gd name="T29" fmla="*/ 514350 h 137"/>
                <a:gd name="T30" fmla="*/ 231775 w 62"/>
                <a:gd name="T31" fmla="*/ 514350 h 137"/>
                <a:gd name="T32" fmla="*/ 231775 w 62"/>
                <a:gd name="T33" fmla="*/ 514350 h 137"/>
                <a:gd name="T34" fmla="*/ 231775 w 62"/>
                <a:gd name="T35" fmla="*/ 514350 h 137"/>
                <a:gd name="T36" fmla="*/ 231775 w 62"/>
                <a:gd name="T37" fmla="*/ 510596 h 137"/>
                <a:gd name="T38" fmla="*/ 231775 w 62"/>
                <a:gd name="T39" fmla="*/ 510596 h 137"/>
                <a:gd name="T40" fmla="*/ 231775 w 62"/>
                <a:gd name="T41" fmla="*/ 510596 h 137"/>
                <a:gd name="T42" fmla="*/ 231775 w 62"/>
                <a:gd name="T43" fmla="*/ 510596 h 137"/>
                <a:gd name="T44" fmla="*/ 231775 w 62"/>
                <a:gd name="T45" fmla="*/ 510596 h 137"/>
                <a:gd name="T46" fmla="*/ 231775 w 62"/>
                <a:gd name="T47" fmla="*/ 510596 h 137"/>
                <a:gd name="T48" fmla="*/ 231775 w 62"/>
                <a:gd name="T49" fmla="*/ 510596 h 137"/>
                <a:gd name="T50" fmla="*/ 231775 w 62"/>
                <a:gd name="T51" fmla="*/ 510596 h 137"/>
                <a:gd name="T52" fmla="*/ 231775 w 62"/>
                <a:gd name="T53" fmla="*/ 510596 h 137"/>
                <a:gd name="T54" fmla="*/ 231775 w 62"/>
                <a:gd name="T55" fmla="*/ 510596 h 137"/>
                <a:gd name="T56" fmla="*/ 231775 w 62"/>
                <a:gd name="T57" fmla="*/ 510596 h 137"/>
                <a:gd name="T58" fmla="*/ 231775 w 62"/>
                <a:gd name="T59" fmla="*/ 510596 h 137"/>
                <a:gd name="T60" fmla="*/ 231775 w 62"/>
                <a:gd name="T61" fmla="*/ 510596 h 137"/>
                <a:gd name="T62" fmla="*/ 231775 w 62"/>
                <a:gd name="T63" fmla="*/ 510596 h 137"/>
                <a:gd name="T64" fmla="*/ 231775 w 62"/>
                <a:gd name="T65" fmla="*/ 510596 h 137"/>
                <a:gd name="T66" fmla="*/ 231775 w 62"/>
                <a:gd name="T67" fmla="*/ 510596 h 137"/>
                <a:gd name="T68" fmla="*/ 231775 w 62"/>
                <a:gd name="T69" fmla="*/ 510596 h 137"/>
                <a:gd name="T70" fmla="*/ 231775 w 62"/>
                <a:gd name="T71" fmla="*/ 510596 h 137"/>
                <a:gd name="T72" fmla="*/ 231775 w 62"/>
                <a:gd name="T73" fmla="*/ 506841 h 137"/>
                <a:gd name="T74" fmla="*/ 231775 w 62"/>
                <a:gd name="T75" fmla="*/ 506841 h 137"/>
                <a:gd name="T76" fmla="*/ 231775 w 62"/>
                <a:gd name="T77" fmla="*/ 506841 h 137"/>
                <a:gd name="T78" fmla="*/ 231775 w 62"/>
                <a:gd name="T79" fmla="*/ 506841 h 137"/>
                <a:gd name="T80" fmla="*/ 231775 w 62"/>
                <a:gd name="T81" fmla="*/ 506841 h 137"/>
                <a:gd name="T82" fmla="*/ 231775 w 62"/>
                <a:gd name="T83" fmla="*/ 506841 h 137"/>
                <a:gd name="T84" fmla="*/ 231775 w 62"/>
                <a:gd name="T85" fmla="*/ 506841 h 137"/>
                <a:gd name="T86" fmla="*/ 231775 w 62"/>
                <a:gd name="T87" fmla="*/ 506841 h 137"/>
                <a:gd name="T88" fmla="*/ 231775 w 62"/>
                <a:gd name="T89" fmla="*/ 506841 h 137"/>
                <a:gd name="T90" fmla="*/ 82243 w 62"/>
                <a:gd name="T91" fmla="*/ 116386 h 137"/>
                <a:gd name="T92" fmla="*/ 89719 w 62"/>
                <a:gd name="T93" fmla="*/ 131403 h 137"/>
                <a:gd name="T94" fmla="*/ 89719 w 62"/>
                <a:gd name="T95" fmla="*/ 131403 h 137"/>
                <a:gd name="T96" fmla="*/ 82243 w 62"/>
                <a:gd name="T97" fmla="*/ 116386 h 137"/>
                <a:gd name="T98" fmla="*/ 82243 w 62"/>
                <a:gd name="T99" fmla="*/ 116386 h 137"/>
                <a:gd name="T100" fmla="*/ 82243 w 62"/>
                <a:gd name="T101" fmla="*/ 116386 h 137"/>
                <a:gd name="T102" fmla="*/ 82243 w 62"/>
                <a:gd name="T103" fmla="*/ 116386 h 137"/>
                <a:gd name="T104" fmla="*/ 26168 w 62"/>
                <a:gd name="T105" fmla="*/ 30035 h 137"/>
                <a:gd name="T106" fmla="*/ 29906 w 62"/>
                <a:gd name="T107" fmla="*/ 30035 h 137"/>
                <a:gd name="T108" fmla="*/ 26168 w 62"/>
                <a:gd name="T109" fmla="*/ 30035 h 137"/>
                <a:gd name="T110" fmla="*/ 0 w 62"/>
                <a:gd name="T111" fmla="*/ 0 h 137"/>
                <a:gd name="T112" fmla="*/ 0 w 62"/>
                <a:gd name="T113" fmla="*/ 0 h 137"/>
                <a:gd name="T114" fmla="*/ 26168 w 62"/>
                <a:gd name="T115" fmla="*/ 30035 h 137"/>
                <a:gd name="T116" fmla="*/ 0 w 62"/>
                <a:gd name="T117" fmla="*/ 0 h 137"/>
                <a:gd name="T118" fmla="*/ 0 w 62"/>
                <a:gd name="T119" fmla="*/ 0 h 1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2"/>
                <a:gd name="T181" fmla="*/ 0 h 137"/>
                <a:gd name="T182" fmla="*/ 62 w 62"/>
                <a:gd name="T183" fmla="*/ 137 h 1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2" h="137"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22" y="31"/>
                  </a:moveTo>
                  <a:cubicBezTo>
                    <a:pt x="23" y="32"/>
                    <a:pt x="24" y="34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3" y="32"/>
                    <a:pt x="22" y="31"/>
                  </a:cubicBezTo>
                  <a:moveTo>
                    <a:pt x="22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7" y="8"/>
                  </a:moveTo>
                  <a:cubicBezTo>
                    <a:pt x="7" y="8"/>
                    <a:pt x="7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5" y="5"/>
                    <a:pt x="7" y="8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4" name="Freeform 301"/>
            <p:cNvSpPr/>
            <p:nvPr/>
          </p:nvSpPr>
          <p:spPr bwMode="auto">
            <a:xfrm flipH="1">
              <a:off x="4600575" y="4154488"/>
              <a:ext cx="93663" cy="225425"/>
            </a:xfrm>
            <a:custGeom>
              <a:avLst/>
              <a:gdLst>
                <a:gd name="T0" fmla="*/ 18733 w 25"/>
                <a:gd name="T1" fmla="*/ 0 h 60"/>
                <a:gd name="T2" fmla="*/ 18733 w 25"/>
                <a:gd name="T3" fmla="*/ 116470 h 60"/>
                <a:gd name="T4" fmla="*/ 0 w 25"/>
                <a:gd name="T5" fmla="*/ 105198 h 60"/>
                <a:gd name="T6" fmla="*/ 0 w 25"/>
                <a:gd name="T7" fmla="*/ 225425 h 60"/>
                <a:gd name="T8" fmla="*/ 0 w 25"/>
                <a:gd name="T9" fmla="*/ 225425 h 60"/>
                <a:gd name="T10" fmla="*/ 0 w 25"/>
                <a:gd name="T11" fmla="*/ 225425 h 60"/>
                <a:gd name="T12" fmla="*/ 0 w 25"/>
                <a:gd name="T13" fmla="*/ 225425 h 60"/>
                <a:gd name="T14" fmla="*/ 93663 w 25"/>
                <a:gd name="T15" fmla="*/ 112713 h 60"/>
                <a:gd name="T16" fmla="*/ 93663 w 25"/>
                <a:gd name="T17" fmla="*/ 112713 h 60"/>
                <a:gd name="T18" fmla="*/ 93663 w 25"/>
                <a:gd name="T19" fmla="*/ 108955 h 60"/>
                <a:gd name="T20" fmla="*/ 93663 w 25"/>
                <a:gd name="T21" fmla="*/ 108955 h 60"/>
                <a:gd name="T22" fmla="*/ 93663 w 25"/>
                <a:gd name="T23" fmla="*/ 108955 h 60"/>
                <a:gd name="T24" fmla="*/ 93663 w 25"/>
                <a:gd name="T25" fmla="*/ 108955 h 60"/>
                <a:gd name="T26" fmla="*/ 93663 w 25"/>
                <a:gd name="T27" fmla="*/ 108955 h 60"/>
                <a:gd name="T28" fmla="*/ 93663 w 25"/>
                <a:gd name="T29" fmla="*/ 108955 h 60"/>
                <a:gd name="T30" fmla="*/ 93663 w 25"/>
                <a:gd name="T31" fmla="*/ 108955 h 60"/>
                <a:gd name="T32" fmla="*/ 93663 w 25"/>
                <a:gd name="T33" fmla="*/ 108955 h 60"/>
                <a:gd name="T34" fmla="*/ 93663 w 25"/>
                <a:gd name="T35" fmla="*/ 108955 h 60"/>
                <a:gd name="T36" fmla="*/ 93663 w 25"/>
                <a:gd name="T37" fmla="*/ 108955 h 60"/>
                <a:gd name="T38" fmla="*/ 93663 w 25"/>
                <a:gd name="T39" fmla="*/ 108955 h 60"/>
                <a:gd name="T40" fmla="*/ 93663 w 25"/>
                <a:gd name="T41" fmla="*/ 108955 h 60"/>
                <a:gd name="T42" fmla="*/ 93663 w 25"/>
                <a:gd name="T43" fmla="*/ 105198 h 60"/>
                <a:gd name="T44" fmla="*/ 93663 w 25"/>
                <a:gd name="T45" fmla="*/ 105198 h 60"/>
                <a:gd name="T46" fmla="*/ 93663 w 25"/>
                <a:gd name="T47" fmla="*/ 105198 h 60"/>
                <a:gd name="T48" fmla="*/ 93663 w 25"/>
                <a:gd name="T49" fmla="*/ 105198 h 60"/>
                <a:gd name="T50" fmla="*/ 93663 w 25"/>
                <a:gd name="T51" fmla="*/ 105198 h 60"/>
                <a:gd name="T52" fmla="*/ 93663 w 25"/>
                <a:gd name="T53" fmla="*/ 105198 h 60"/>
                <a:gd name="T54" fmla="*/ 93663 w 25"/>
                <a:gd name="T55" fmla="*/ 105198 h 60"/>
                <a:gd name="T56" fmla="*/ 93663 w 25"/>
                <a:gd name="T57" fmla="*/ 105198 h 60"/>
                <a:gd name="T58" fmla="*/ 93663 w 25"/>
                <a:gd name="T59" fmla="*/ 105198 h 60"/>
                <a:gd name="T60" fmla="*/ 93663 w 25"/>
                <a:gd name="T61" fmla="*/ 105198 h 60"/>
                <a:gd name="T62" fmla="*/ 93663 w 25"/>
                <a:gd name="T63" fmla="*/ 105198 h 60"/>
                <a:gd name="T64" fmla="*/ 93663 w 25"/>
                <a:gd name="T65" fmla="*/ 105198 h 60"/>
                <a:gd name="T66" fmla="*/ 93663 w 25"/>
                <a:gd name="T67" fmla="*/ 101441 h 60"/>
                <a:gd name="T68" fmla="*/ 93663 w 25"/>
                <a:gd name="T69" fmla="*/ 101441 h 60"/>
                <a:gd name="T70" fmla="*/ 93663 w 25"/>
                <a:gd name="T71" fmla="*/ 101441 h 60"/>
                <a:gd name="T72" fmla="*/ 93663 w 25"/>
                <a:gd name="T73" fmla="*/ 101441 h 60"/>
                <a:gd name="T74" fmla="*/ 93663 w 25"/>
                <a:gd name="T75" fmla="*/ 101441 h 60"/>
                <a:gd name="T76" fmla="*/ 93663 w 25"/>
                <a:gd name="T77" fmla="*/ 101441 h 60"/>
                <a:gd name="T78" fmla="*/ 18733 w 25"/>
                <a:gd name="T79" fmla="*/ 0 h 60"/>
                <a:gd name="T80" fmla="*/ 18733 w 25"/>
                <a:gd name="T81" fmla="*/ 0 h 60"/>
                <a:gd name="T82" fmla="*/ 18733 w 25"/>
                <a:gd name="T83" fmla="*/ 0 h 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"/>
                <a:gd name="T127" fmla="*/ 0 h 60"/>
                <a:gd name="T128" fmla="*/ 25 w 25"/>
                <a:gd name="T129" fmla="*/ 60 h 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" h="60">
                  <a:moveTo>
                    <a:pt x="5" y="0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4" y="60"/>
                    <a:pt x="25" y="46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13"/>
                    <a:pt x="16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6A67E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5" name="Freeform 302"/>
            <p:cNvSpPr>
              <a:spLocks noEditPoints="1"/>
            </p:cNvSpPr>
            <p:nvPr/>
          </p:nvSpPr>
          <p:spPr bwMode="auto">
            <a:xfrm flipH="1">
              <a:off x="4694238" y="3748088"/>
              <a:ext cx="558800" cy="947738"/>
            </a:xfrm>
            <a:custGeom>
              <a:avLst/>
              <a:gdLst>
                <a:gd name="T0" fmla="*/ 7501 w 149"/>
                <a:gd name="T1" fmla="*/ 259500 h 252"/>
                <a:gd name="T2" fmla="*/ 0 w 149"/>
                <a:gd name="T3" fmla="*/ 259500 h 252"/>
                <a:gd name="T4" fmla="*/ 0 w 149"/>
                <a:gd name="T5" fmla="*/ 263261 h 252"/>
                <a:gd name="T6" fmla="*/ 52505 w 149"/>
                <a:gd name="T7" fmla="*/ 263261 h 252"/>
                <a:gd name="T8" fmla="*/ 71256 w 149"/>
                <a:gd name="T9" fmla="*/ 582934 h 252"/>
                <a:gd name="T10" fmla="*/ 101259 w 149"/>
                <a:gd name="T11" fmla="*/ 582934 h 252"/>
                <a:gd name="T12" fmla="*/ 123761 w 149"/>
                <a:gd name="T13" fmla="*/ 684478 h 252"/>
                <a:gd name="T14" fmla="*/ 0 w 149"/>
                <a:gd name="T15" fmla="*/ 684478 h 252"/>
                <a:gd name="T16" fmla="*/ 0 w 149"/>
                <a:gd name="T17" fmla="*/ 801064 h 252"/>
                <a:gd name="T18" fmla="*/ 172515 w 149"/>
                <a:gd name="T19" fmla="*/ 801064 h 252"/>
                <a:gd name="T20" fmla="*/ 7501 w 149"/>
                <a:gd name="T21" fmla="*/ 842434 h 252"/>
                <a:gd name="T22" fmla="*/ 0 w 149"/>
                <a:gd name="T23" fmla="*/ 842434 h 252"/>
                <a:gd name="T24" fmla="*/ 0 w 149"/>
                <a:gd name="T25" fmla="*/ 947738 h 252"/>
                <a:gd name="T26" fmla="*/ 22502 w 149"/>
                <a:gd name="T27" fmla="*/ 947738 h 252"/>
                <a:gd name="T28" fmla="*/ 558800 w 149"/>
                <a:gd name="T29" fmla="*/ 947738 h 252"/>
                <a:gd name="T30" fmla="*/ 558800 w 149"/>
                <a:gd name="T31" fmla="*/ 846195 h 252"/>
                <a:gd name="T32" fmla="*/ 558800 w 149"/>
                <a:gd name="T33" fmla="*/ 819869 h 252"/>
                <a:gd name="T34" fmla="*/ 558800 w 149"/>
                <a:gd name="T35" fmla="*/ 631825 h 252"/>
                <a:gd name="T36" fmla="*/ 558800 w 149"/>
                <a:gd name="T37" fmla="*/ 511478 h 252"/>
                <a:gd name="T38" fmla="*/ 510046 w 149"/>
                <a:gd name="T39" fmla="*/ 488913 h 252"/>
                <a:gd name="T40" fmla="*/ 510046 w 149"/>
                <a:gd name="T41" fmla="*/ 274543 h 252"/>
                <a:gd name="T42" fmla="*/ 476293 w 149"/>
                <a:gd name="T43" fmla="*/ 274543 h 252"/>
                <a:gd name="T44" fmla="*/ 476293 w 149"/>
                <a:gd name="T45" fmla="*/ 466347 h 252"/>
                <a:gd name="T46" fmla="*/ 82507 w 149"/>
                <a:gd name="T47" fmla="*/ 466347 h 252"/>
                <a:gd name="T48" fmla="*/ 82507 w 149"/>
                <a:gd name="T49" fmla="*/ 267021 h 252"/>
                <a:gd name="T50" fmla="*/ 71256 w 149"/>
                <a:gd name="T51" fmla="*/ 263261 h 252"/>
                <a:gd name="T52" fmla="*/ 48754 w 149"/>
                <a:gd name="T53" fmla="*/ 259500 h 252"/>
                <a:gd name="T54" fmla="*/ 7501 w 149"/>
                <a:gd name="T55" fmla="*/ 259500 h 252"/>
                <a:gd name="T56" fmla="*/ 371283 w 149"/>
                <a:gd name="T57" fmla="*/ 161717 h 252"/>
                <a:gd name="T58" fmla="*/ 266274 w 149"/>
                <a:gd name="T59" fmla="*/ 150435 h 252"/>
                <a:gd name="T60" fmla="*/ 270024 w 149"/>
                <a:gd name="T61" fmla="*/ 127869 h 252"/>
                <a:gd name="T62" fmla="*/ 371283 w 149"/>
                <a:gd name="T63" fmla="*/ 135391 h 252"/>
                <a:gd name="T64" fmla="*/ 371283 w 149"/>
                <a:gd name="T65" fmla="*/ 161717 h 252"/>
                <a:gd name="T66" fmla="*/ 420038 w 149"/>
                <a:gd name="T67" fmla="*/ 0 h 252"/>
                <a:gd name="T68" fmla="*/ 161264 w 149"/>
                <a:gd name="T69" fmla="*/ 71456 h 252"/>
                <a:gd name="T70" fmla="*/ 15001 w 149"/>
                <a:gd name="T71" fmla="*/ 60174 h 252"/>
                <a:gd name="T72" fmla="*/ 0 w 149"/>
                <a:gd name="T73" fmla="*/ 56413 h 252"/>
                <a:gd name="T74" fmla="*/ 0 w 149"/>
                <a:gd name="T75" fmla="*/ 225652 h 252"/>
                <a:gd name="T76" fmla="*/ 7501 w 149"/>
                <a:gd name="T77" fmla="*/ 225652 h 252"/>
                <a:gd name="T78" fmla="*/ 48754 w 149"/>
                <a:gd name="T79" fmla="*/ 229413 h 252"/>
                <a:gd name="T80" fmla="*/ 71256 w 149"/>
                <a:gd name="T81" fmla="*/ 233174 h 252"/>
                <a:gd name="T82" fmla="*/ 82507 w 149"/>
                <a:gd name="T83" fmla="*/ 233174 h 252"/>
                <a:gd name="T84" fmla="*/ 82507 w 149"/>
                <a:gd name="T85" fmla="*/ 199326 h 252"/>
                <a:gd name="T86" fmla="*/ 476293 w 149"/>
                <a:gd name="T87" fmla="*/ 199326 h 252"/>
                <a:gd name="T88" fmla="*/ 476293 w 149"/>
                <a:gd name="T89" fmla="*/ 244456 h 252"/>
                <a:gd name="T90" fmla="*/ 510046 w 149"/>
                <a:gd name="T91" fmla="*/ 244456 h 252"/>
                <a:gd name="T92" fmla="*/ 510046 w 149"/>
                <a:gd name="T93" fmla="*/ 131630 h 252"/>
                <a:gd name="T94" fmla="*/ 502545 w 149"/>
                <a:gd name="T95" fmla="*/ 116587 h 252"/>
                <a:gd name="T96" fmla="*/ 502545 w 149"/>
                <a:gd name="T97" fmla="*/ 116587 h 252"/>
                <a:gd name="T98" fmla="*/ 502545 w 149"/>
                <a:gd name="T99" fmla="*/ 116587 h 252"/>
                <a:gd name="T100" fmla="*/ 450040 w 149"/>
                <a:gd name="T101" fmla="*/ 30087 h 252"/>
                <a:gd name="T102" fmla="*/ 446290 w 149"/>
                <a:gd name="T103" fmla="*/ 30087 h 252"/>
                <a:gd name="T104" fmla="*/ 446290 w 149"/>
                <a:gd name="T105" fmla="*/ 30087 h 252"/>
                <a:gd name="T106" fmla="*/ 420038 w 149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49"/>
                <a:gd name="T163" fmla="*/ 0 h 252"/>
                <a:gd name="T164" fmla="*/ 149 w 149"/>
                <a:gd name="T165" fmla="*/ 252 h 2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49" h="252">
                  <a:moveTo>
                    <a:pt x="2" y="69"/>
                  </a:moveTo>
                  <a:cubicBezTo>
                    <a:pt x="1" y="69"/>
                    <a:pt x="1" y="69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46" y="219"/>
                    <a:pt x="27" y="224"/>
                    <a:pt x="2" y="224"/>
                  </a:cubicBezTo>
                  <a:cubicBezTo>
                    <a:pt x="2" y="224"/>
                    <a:pt x="1" y="224"/>
                    <a:pt x="0" y="2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25"/>
                    <a:pt x="149" y="225"/>
                    <a:pt x="149" y="225"/>
                  </a:cubicBezTo>
                  <a:cubicBezTo>
                    <a:pt x="149" y="223"/>
                    <a:pt x="149" y="220"/>
                    <a:pt x="149" y="21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1" y="70"/>
                    <a:pt x="20" y="70"/>
                    <a:pt x="19" y="70"/>
                  </a:cubicBezTo>
                  <a:cubicBezTo>
                    <a:pt x="17" y="70"/>
                    <a:pt x="15" y="69"/>
                    <a:pt x="13" y="69"/>
                  </a:cubicBezTo>
                  <a:cubicBezTo>
                    <a:pt x="9" y="69"/>
                    <a:pt x="6" y="69"/>
                    <a:pt x="2" y="69"/>
                  </a:cubicBezTo>
                  <a:moveTo>
                    <a:pt x="99" y="43"/>
                  </a:moveTo>
                  <a:cubicBezTo>
                    <a:pt x="71" y="40"/>
                    <a:pt x="71" y="40"/>
                    <a:pt x="71" y="40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43"/>
                    <a:pt x="99" y="43"/>
                    <a:pt x="99" y="43"/>
                  </a:cubicBezTo>
                  <a:moveTo>
                    <a:pt x="112" y="0"/>
                  </a:moveTo>
                  <a:cubicBezTo>
                    <a:pt x="93" y="14"/>
                    <a:pt x="68" y="19"/>
                    <a:pt x="43" y="19"/>
                  </a:cubicBezTo>
                  <a:cubicBezTo>
                    <a:pt x="29" y="19"/>
                    <a:pt x="16" y="18"/>
                    <a:pt x="4" y="16"/>
                  </a:cubicBezTo>
                  <a:cubicBezTo>
                    <a:pt x="3" y="15"/>
                    <a:pt x="2" y="15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60"/>
                    <a:pt x="1" y="60"/>
                    <a:pt x="2" y="60"/>
                  </a:cubicBezTo>
                  <a:cubicBezTo>
                    <a:pt x="6" y="60"/>
                    <a:pt x="9" y="61"/>
                    <a:pt x="13" y="61"/>
                  </a:cubicBezTo>
                  <a:cubicBezTo>
                    <a:pt x="15" y="61"/>
                    <a:pt x="17" y="62"/>
                    <a:pt x="19" y="62"/>
                  </a:cubicBezTo>
                  <a:cubicBezTo>
                    <a:pt x="20" y="62"/>
                    <a:pt x="21" y="62"/>
                    <a:pt x="22" y="6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27" y="53"/>
                    <a:pt x="127" y="53"/>
                    <a:pt x="127" y="53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6" y="34"/>
                    <a:pt x="135" y="32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0" y="23"/>
                    <a:pt x="125" y="15"/>
                    <a:pt x="120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7" y="5"/>
                    <a:pt x="115" y="2"/>
                    <a:pt x="112" y="0"/>
                  </a:cubicBezTo>
                </a:path>
              </a:pathLst>
            </a:custGeom>
            <a:solidFill>
              <a:srgbClr val="DFAF85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6" name="Rectangle 303"/>
            <p:cNvSpPr>
              <a:spLocks noChangeArrowheads="1"/>
            </p:cNvSpPr>
            <p:nvPr/>
          </p:nvSpPr>
          <p:spPr bwMode="auto">
            <a:xfrm flipH="1">
              <a:off x="5230813" y="4695825"/>
              <a:ext cx="22225" cy="1588"/>
            </a:xfrm>
            <a:prstGeom prst="rect">
              <a:avLst/>
            </a:prstGeom>
            <a:solidFill>
              <a:srgbClr val="E6E6E6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47" name="Rectangle 304"/>
            <p:cNvSpPr>
              <a:spLocks noChangeArrowheads="1"/>
            </p:cNvSpPr>
            <p:nvPr/>
          </p:nvSpPr>
          <p:spPr bwMode="auto">
            <a:xfrm flipH="1">
              <a:off x="5230813" y="4695825"/>
              <a:ext cx="22225" cy="15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48" name="Freeform 305"/>
            <p:cNvSpPr/>
            <p:nvPr/>
          </p:nvSpPr>
          <p:spPr bwMode="auto">
            <a:xfrm flipH="1">
              <a:off x="5129213" y="4330700"/>
              <a:ext cx="123825" cy="101600"/>
            </a:xfrm>
            <a:custGeom>
              <a:avLst/>
              <a:gdLst>
                <a:gd name="T0" fmla="*/ 101600 w 78"/>
                <a:gd name="T1" fmla="*/ 0 h 64"/>
                <a:gd name="T2" fmla="*/ 71437 w 78"/>
                <a:gd name="T3" fmla="*/ 0 h 64"/>
                <a:gd name="T4" fmla="*/ 77787 w 78"/>
                <a:gd name="T5" fmla="*/ 101600 h 64"/>
                <a:gd name="T6" fmla="*/ 0 w 78"/>
                <a:gd name="T7" fmla="*/ 101600 h 64"/>
                <a:gd name="T8" fmla="*/ 123825 w 78"/>
                <a:gd name="T9" fmla="*/ 101600 h 64"/>
                <a:gd name="T10" fmla="*/ 101600 w 78"/>
                <a:gd name="T11" fmla="*/ 0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"/>
                <a:gd name="T19" fmla="*/ 0 h 64"/>
                <a:gd name="T20" fmla="*/ 78 w 78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" h="64">
                  <a:moveTo>
                    <a:pt x="64" y="0"/>
                  </a:moveTo>
                  <a:lnTo>
                    <a:pt x="45" y="0"/>
                  </a:lnTo>
                  <a:lnTo>
                    <a:pt x="49" y="64"/>
                  </a:lnTo>
                  <a:lnTo>
                    <a:pt x="0" y="64"/>
                  </a:lnTo>
                  <a:lnTo>
                    <a:pt x="78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6B898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49" name="Freeform 306"/>
            <p:cNvSpPr/>
            <p:nvPr/>
          </p:nvSpPr>
          <p:spPr bwMode="auto">
            <a:xfrm flipH="1">
              <a:off x="5129213" y="4330700"/>
              <a:ext cx="123825" cy="101600"/>
            </a:xfrm>
            <a:custGeom>
              <a:avLst/>
              <a:gdLst>
                <a:gd name="T0" fmla="*/ 101600 w 78"/>
                <a:gd name="T1" fmla="*/ 0 h 64"/>
                <a:gd name="T2" fmla="*/ 71437 w 78"/>
                <a:gd name="T3" fmla="*/ 0 h 64"/>
                <a:gd name="T4" fmla="*/ 77787 w 78"/>
                <a:gd name="T5" fmla="*/ 101600 h 64"/>
                <a:gd name="T6" fmla="*/ 0 w 78"/>
                <a:gd name="T7" fmla="*/ 101600 h 64"/>
                <a:gd name="T8" fmla="*/ 123825 w 78"/>
                <a:gd name="T9" fmla="*/ 101600 h 64"/>
                <a:gd name="T10" fmla="*/ 101600 w 78"/>
                <a:gd name="T11" fmla="*/ 0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"/>
                <a:gd name="T19" fmla="*/ 0 h 64"/>
                <a:gd name="T20" fmla="*/ 78 w 78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" h="64">
                  <a:moveTo>
                    <a:pt x="64" y="0"/>
                  </a:moveTo>
                  <a:lnTo>
                    <a:pt x="45" y="0"/>
                  </a:lnTo>
                  <a:lnTo>
                    <a:pt x="49" y="64"/>
                  </a:lnTo>
                  <a:lnTo>
                    <a:pt x="0" y="64"/>
                  </a:lnTo>
                  <a:lnTo>
                    <a:pt x="78" y="64"/>
                  </a:lnTo>
                  <a:lnTo>
                    <a:pt x="64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0" name="Freeform 307"/>
            <p:cNvSpPr/>
            <p:nvPr/>
          </p:nvSpPr>
          <p:spPr bwMode="auto">
            <a:xfrm flipH="1">
              <a:off x="5175250" y="4011613"/>
              <a:ext cx="77788" cy="420688"/>
            </a:xfrm>
            <a:custGeom>
              <a:avLst/>
              <a:gdLst>
                <a:gd name="T0" fmla="*/ 52388 w 49"/>
                <a:gd name="T1" fmla="*/ 0 h 265"/>
                <a:gd name="T2" fmla="*/ 0 w 49"/>
                <a:gd name="T3" fmla="*/ 0 h 265"/>
                <a:gd name="T4" fmla="*/ 0 w 49"/>
                <a:gd name="T5" fmla="*/ 420688 h 265"/>
                <a:gd name="T6" fmla="*/ 77788 w 49"/>
                <a:gd name="T7" fmla="*/ 420688 h 265"/>
                <a:gd name="T8" fmla="*/ 71438 w 49"/>
                <a:gd name="T9" fmla="*/ 319088 h 265"/>
                <a:gd name="T10" fmla="*/ 52388 w 49"/>
                <a:gd name="T11" fmla="*/ 0 h 2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265"/>
                <a:gd name="T20" fmla="*/ 49 w 49"/>
                <a:gd name="T21" fmla="*/ 265 h 2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265">
                  <a:moveTo>
                    <a:pt x="33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49" y="265"/>
                  </a:lnTo>
                  <a:lnTo>
                    <a:pt x="45" y="20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6A67E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1" name="Freeform 308"/>
            <p:cNvSpPr/>
            <p:nvPr/>
          </p:nvSpPr>
          <p:spPr bwMode="auto">
            <a:xfrm flipH="1">
              <a:off x="5175250" y="4011613"/>
              <a:ext cx="77788" cy="420688"/>
            </a:xfrm>
            <a:custGeom>
              <a:avLst/>
              <a:gdLst>
                <a:gd name="T0" fmla="*/ 52388 w 49"/>
                <a:gd name="T1" fmla="*/ 0 h 265"/>
                <a:gd name="T2" fmla="*/ 0 w 49"/>
                <a:gd name="T3" fmla="*/ 0 h 265"/>
                <a:gd name="T4" fmla="*/ 0 w 49"/>
                <a:gd name="T5" fmla="*/ 420688 h 265"/>
                <a:gd name="T6" fmla="*/ 77788 w 49"/>
                <a:gd name="T7" fmla="*/ 420688 h 265"/>
                <a:gd name="T8" fmla="*/ 71438 w 49"/>
                <a:gd name="T9" fmla="*/ 319088 h 265"/>
                <a:gd name="T10" fmla="*/ 52388 w 49"/>
                <a:gd name="T11" fmla="*/ 0 h 2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265"/>
                <a:gd name="T20" fmla="*/ 49 w 49"/>
                <a:gd name="T21" fmla="*/ 265 h 2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265">
                  <a:moveTo>
                    <a:pt x="33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49" y="265"/>
                  </a:lnTo>
                  <a:lnTo>
                    <a:pt x="45" y="201"/>
                  </a:lnTo>
                  <a:lnTo>
                    <a:pt x="33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2" name="Freeform 309"/>
            <p:cNvSpPr>
              <a:spLocks noEditPoints="1"/>
            </p:cNvSpPr>
            <p:nvPr/>
          </p:nvSpPr>
          <p:spPr bwMode="auto">
            <a:xfrm flipH="1">
              <a:off x="4576763" y="2968625"/>
              <a:ext cx="676275" cy="1301750"/>
            </a:xfrm>
            <a:custGeom>
              <a:avLst/>
              <a:gdLst>
                <a:gd name="T0" fmla="*/ 510963 w 180"/>
                <a:gd name="T1" fmla="*/ 1053439 h 346"/>
                <a:gd name="T2" fmla="*/ 559805 w 180"/>
                <a:gd name="T3" fmla="*/ 1290463 h 346"/>
                <a:gd name="T4" fmla="*/ 578591 w 180"/>
                <a:gd name="T5" fmla="*/ 1185119 h 346"/>
                <a:gd name="T6" fmla="*/ 556048 w 180"/>
                <a:gd name="T7" fmla="*/ 0 h 346"/>
                <a:gd name="T8" fmla="*/ 537263 w 180"/>
                <a:gd name="T9" fmla="*/ 71483 h 346"/>
                <a:gd name="T10" fmla="*/ 330623 w 180"/>
                <a:gd name="T11" fmla="*/ 169303 h 346"/>
                <a:gd name="T12" fmla="*/ 0 w 180"/>
                <a:gd name="T13" fmla="*/ 835227 h 346"/>
                <a:gd name="T14" fmla="*/ 161555 w 180"/>
                <a:gd name="T15" fmla="*/ 850276 h 346"/>
                <a:gd name="T16" fmla="*/ 420793 w 180"/>
                <a:gd name="T17" fmla="*/ 778793 h 346"/>
                <a:gd name="T18" fmla="*/ 424550 w 180"/>
                <a:gd name="T19" fmla="*/ 778793 h 346"/>
                <a:gd name="T20" fmla="*/ 432065 w 180"/>
                <a:gd name="T21" fmla="*/ 786317 h 346"/>
                <a:gd name="T22" fmla="*/ 439579 w 180"/>
                <a:gd name="T23" fmla="*/ 793842 h 346"/>
                <a:gd name="T24" fmla="*/ 447093 w 180"/>
                <a:gd name="T25" fmla="*/ 805129 h 346"/>
                <a:gd name="T26" fmla="*/ 450850 w 180"/>
                <a:gd name="T27" fmla="*/ 812653 h 346"/>
                <a:gd name="T28" fmla="*/ 458364 w 180"/>
                <a:gd name="T29" fmla="*/ 820178 h 346"/>
                <a:gd name="T30" fmla="*/ 465878 w 180"/>
                <a:gd name="T31" fmla="*/ 831465 h 346"/>
                <a:gd name="T32" fmla="*/ 469635 w 180"/>
                <a:gd name="T33" fmla="*/ 838989 h 346"/>
                <a:gd name="T34" fmla="*/ 495935 w 180"/>
                <a:gd name="T35" fmla="*/ 876612 h 346"/>
                <a:gd name="T36" fmla="*/ 499692 w 180"/>
                <a:gd name="T37" fmla="*/ 887899 h 346"/>
                <a:gd name="T38" fmla="*/ 503449 w 180"/>
                <a:gd name="T39" fmla="*/ 895423 h 346"/>
                <a:gd name="T40" fmla="*/ 510963 w 180"/>
                <a:gd name="T41" fmla="*/ 906710 h 346"/>
                <a:gd name="T42" fmla="*/ 510963 w 180"/>
                <a:gd name="T43" fmla="*/ 910472 h 346"/>
                <a:gd name="T44" fmla="*/ 510963 w 180"/>
                <a:gd name="T45" fmla="*/ 910472 h 346"/>
                <a:gd name="T46" fmla="*/ 578591 w 180"/>
                <a:gd name="T47" fmla="*/ 1023341 h 346"/>
                <a:gd name="T48" fmla="*/ 578591 w 180"/>
                <a:gd name="T49" fmla="*/ 1008292 h 346"/>
                <a:gd name="T50" fmla="*/ 657490 w 180"/>
                <a:gd name="T51" fmla="*/ 669686 h 346"/>
                <a:gd name="T52" fmla="*/ 642461 w 180"/>
                <a:gd name="T53" fmla="*/ 534244 h 346"/>
                <a:gd name="T54" fmla="*/ 642461 w 180"/>
                <a:gd name="T55" fmla="*/ 534244 h 346"/>
                <a:gd name="T56" fmla="*/ 665004 w 180"/>
                <a:gd name="T57" fmla="*/ 323556 h 346"/>
                <a:gd name="T58" fmla="*/ 631190 w 180"/>
                <a:gd name="T59" fmla="*/ 331081 h 346"/>
                <a:gd name="T60" fmla="*/ 631190 w 180"/>
                <a:gd name="T61" fmla="*/ 331081 h 346"/>
                <a:gd name="T62" fmla="*/ 634947 w 180"/>
                <a:gd name="T63" fmla="*/ 214450 h 346"/>
                <a:gd name="T64" fmla="*/ 556048 w 180"/>
                <a:gd name="T65" fmla="*/ 0 h 3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0"/>
                <a:gd name="T100" fmla="*/ 0 h 346"/>
                <a:gd name="T101" fmla="*/ 180 w 180"/>
                <a:gd name="T102" fmla="*/ 346 h 3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0" h="346">
                  <a:moveTo>
                    <a:pt x="154" y="280"/>
                  </a:moveTo>
                  <a:cubicBezTo>
                    <a:pt x="136" y="280"/>
                    <a:pt x="136" y="280"/>
                    <a:pt x="136" y="280"/>
                  </a:cubicBezTo>
                  <a:cubicBezTo>
                    <a:pt x="136" y="337"/>
                    <a:pt x="136" y="337"/>
                    <a:pt x="136" y="337"/>
                  </a:cubicBezTo>
                  <a:cubicBezTo>
                    <a:pt x="149" y="343"/>
                    <a:pt x="149" y="343"/>
                    <a:pt x="149" y="343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15"/>
                    <a:pt x="154" y="315"/>
                    <a:pt x="154" y="315"/>
                  </a:cubicBezTo>
                  <a:cubicBezTo>
                    <a:pt x="154" y="280"/>
                    <a:pt x="154" y="280"/>
                    <a:pt x="154" y="280"/>
                  </a:cubicBezTo>
                  <a:moveTo>
                    <a:pt x="148" y="0"/>
                  </a:moveTo>
                  <a:cubicBezTo>
                    <a:pt x="148" y="0"/>
                    <a:pt x="148" y="1"/>
                    <a:pt x="148" y="2"/>
                  </a:cubicBezTo>
                  <a:cubicBezTo>
                    <a:pt x="148" y="5"/>
                    <a:pt x="147" y="13"/>
                    <a:pt x="143" y="19"/>
                  </a:cubicBezTo>
                  <a:cubicBezTo>
                    <a:pt x="130" y="36"/>
                    <a:pt x="108" y="41"/>
                    <a:pt x="88" y="45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59" y="51"/>
                    <a:pt x="29" y="55"/>
                    <a:pt x="0" y="6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2"/>
                    <a:pt x="3" y="222"/>
                    <a:pt x="4" y="223"/>
                  </a:cubicBezTo>
                  <a:cubicBezTo>
                    <a:pt x="16" y="225"/>
                    <a:pt x="29" y="226"/>
                    <a:pt x="43" y="226"/>
                  </a:cubicBezTo>
                  <a:cubicBezTo>
                    <a:pt x="68" y="226"/>
                    <a:pt x="93" y="221"/>
                    <a:pt x="112" y="207"/>
                  </a:cubicBezTo>
                  <a:cubicBezTo>
                    <a:pt x="112" y="207"/>
                    <a:pt x="112" y="207"/>
                    <a:pt x="112" y="207"/>
                  </a:cubicBezTo>
                  <a:cubicBezTo>
                    <a:pt x="112" y="207"/>
                    <a:pt x="112" y="207"/>
                    <a:pt x="112" y="207"/>
                  </a:cubicBezTo>
                  <a:cubicBezTo>
                    <a:pt x="113" y="207"/>
                    <a:pt x="113" y="207"/>
                    <a:pt x="113" y="207"/>
                  </a:cubicBezTo>
                  <a:cubicBezTo>
                    <a:pt x="113" y="207"/>
                    <a:pt x="113" y="208"/>
                    <a:pt x="114" y="208"/>
                  </a:cubicBezTo>
                  <a:cubicBezTo>
                    <a:pt x="115" y="209"/>
                    <a:pt x="115" y="209"/>
                    <a:pt x="115" y="209"/>
                  </a:cubicBezTo>
                  <a:cubicBezTo>
                    <a:pt x="115" y="210"/>
                    <a:pt x="115" y="210"/>
                    <a:pt x="116" y="210"/>
                  </a:cubicBezTo>
                  <a:cubicBezTo>
                    <a:pt x="117" y="211"/>
                    <a:pt x="117" y="211"/>
                    <a:pt x="117" y="211"/>
                  </a:cubicBezTo>
                  <a:cubicBezTo>
                    <a:pt x="117" y="212"/>
                    <a:pt x="117" y="212"/>
                    <a:pt x="118" y="213"/>
                  </a:cubicBezTo>
                  <a:cubicBezTo>
                    <a:pt x="119" y="214"/>
                    <a:pt x="119" y="214"/>
                    <a:pt x="119" y="214"/>
                  </a:cubicBezTo>
                  <a:cubicBezTo>
                    <a:pt x="119" y="214"/>
                    <a:pt x="119" y="215"/>
                    <a:pt x="120" y="215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21" y="217"/>
                    <a:pt x="121" y="217"/>
                    <a:pt x="122" y="218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4" y="221"/>
                    <a:pt x="124" y="221"/>
                    <a:pt x="124" y="221"/>
                  </a:cubicBezTo>
                  <a:cubicBezTo>
                    <a:pt x="124" y="221"/>
                    <a:pt x="125" y="222"/>
                    <a:pt x="125" y="22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28" y="226"/>
                    <a:pt x="130" y="229"/>
                    <a:pt x="132" y="233"/>
                  </a:cubicBezTo>
                  <a:cubicBezTo>
                    <a:pt x="132" y="233"/>
                    <a:pt x="132" y="233"/>
                    <a:pt x="132" y="233"/>
                  </a:cubicBezTo>
                  <a:cubicBezTo>
                    <a:pt x="132" y="234"/>
                    <a:pt x="132" y="234"/>
                    <a:pt x="133" y="235"/>
                  </a:cubicBezTo>
                  <a:cubicBezTo>
                    <a:pt x="133" y="236"/>
                    <a:pt x="133" y="236"/>
                    <a:pt x="133" y="236"/>
                  </a:cubicBezTo>
                  <a:cubicBezTo>
                    <a:pt x="133" y="236"/>
                    <a:pt x="134" y="237"/>
                    <a:pt x="134" y="237"/>
                  </a:cubicBezTo>
                  <a:cubicBezTo>
                    <a:pt x="134" y="238"/>
                    <a:pt x="134" y="238"/>
                    <a:pt x="134" y="238"/>
                  </a:cubicBezTo>
                  <a:cubicBezTo>
                    <a:pt x="135" y="239"/>
                    <a:pt x="135" y="239"/>
                    <a:pt x="135" y="240"/>
                  </a:cubicBezTo>
                  <a:cubicBezTo>
                    <a:pt x="136" y="241"/>
                    <a:pt x="136" y="241"/>
                    <a:pt x="136" y="241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54" y="272"/>
                    <a:pt x="154" y="272"/>
                    <a:pt x="154" y="272"/>
                  </a:cubicBezTo>
                  <a:cubicBezTo>
                    <a:pt x="154" y="268"/>
                    <a:pt x="154" y="268"/>
                    <a:pt x="154" y="268"/>
                  </a:cubicBezTo>
                  <a:cubicBezTo>
                    <a:pt x="154" y="268"/>
                    <a:pt x="154" y="268"/>
                    <a:pt x="154" y="268"/>
                  </a:cubicBezTo>
                  <a:cubicBezTo>
                    <a:pt x="159" y="258"/>
                    <a:pt x="163" y="248"/>
                    <a:pt x="167" y="237"/>
                  </a:cubicBezTo>
                  <a:cubicBezTo>
                    <a:pt x="174" y="217"/>
                    <a:pt x="175" y="198"/>
                    <a:pt x="175" y="178"/>
                  </a:cubicBezTo>
                  <a:cubicBezTo>
                    <a:pt x="175" y="166"/>
                    <a:pt x="175" y="154"/>
                    <a:pt x="174" y="141"/>
                  </a:cubicBezTo>
                  <a:cubicBezTo>
                    <a:pt x="174" y="142"/>
                    <a:pt x="172" y="141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6" y="129"/>
                    <a:pt x="180" y="117"/>
                    <a:pt x="180" y="105"/>
                  </a:cubicBezTo>
                  <a:cubicBezTo>
                    <a:pt x="180" y="99"/>
                    <a:pt x="179" y="93"/>
                    <a:pt x="177" y="86"/>
                  </a:cubicBezTo>
                  <a:cubicBezTo>
                    <a:pt x="175" y="87"/>
                    <a:pt x="171" y="89"/>
                    <a:pt x="169" y="89"/>
                  </a:cubicBezTo>
                  <a:cubicBezTo>
                    <a:pt x="169" y="89"/>
                    <a:pt x="169" y="89"/>
                    <a:pt x="168" y="88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70" y="83"/>
                    <a:pt x="170" y="77"/>
                    <a:pt x="170" y="71"/>
                  </a:cubicBezTo>
                  <a:cubicBezTo>
                    <a:pt x="170" y="67"/>
                    <a:pt x="170" y="62"/>
                    <a:pt x="169" y="57"/>
                  </a:cubicBezTo>
                  <a:cubicBezTo>
                    <a:pt x="167" y="38"/>
                    <a:pt x="161" y="27"/>
                    <a:pt x="158" y="21"/>
                  </a:cubicBezTo>
                  <a:cubicBezTo>
                    <a:pt x="157" y="17"/>
                    <a:pt x="148" y="0"/>
                    <a:pt x="148" y="0"/>
                  </a:cubicBezTo>
                </a:path>
              </a:pathLst>
            </a:custGeom>
            <a:solidFill>
              <a:srgbClr val="57331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3" name="Freeform 310"/>
            <p:cNvSpPr/>
            <p:nvPr/>
          </p:nvSpPr>
          <p:spPr bwMode="auto">
            <a:xfrm flipH="1">
              <a:off x="5080000" y="4548188"/>
              <a:ext cx="173038" cy="41275"/>
            </a:xfrm>
            <a:custGeom>
              <a:avLst/>
              <a:gdLst>
                <a:gd name="T0" fmla="*/ 173038 w 46"/>
                <a:gd name="T1" fmla="*/ 0 h 11"/>
                <a:gd name="T2" fmla="*/ 0 w 46"/>
                <a:gd name="T3" fmla="*/ 0 h 11"/>
                <a:gd name="T4" fmla="*/ 0 w 46"/>
                <a:gd name="T5" fmla="*/ 41275 h 11"/>
                <a:gd name="T6" fmla="*/ 7523 w 46"/>
                <a:gd name="T7" fmla="*/ 41275 h 11"/>
                <a:gd name="T8" fmla="*/ 173038 w 4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11"/>
                <a:gd name="T17" fmla="*/ 46 w 4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11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7" y="11"/>
                    <a:pt x="46" y="6"/>
                    <a:pt x="46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4" name="Freeform 311"/>
            <p:cNvSpPr>
              <a:spLocks noEditPoints="1"/>
            </p:cNvSpPr>
            <p:nvPr/>
          </p:nvSpPr>
          <p:spPr bwMode="auto">
            <a:xfrm flipH="1">
              <a:off x="4791075" y="3965575"/>
              <a:ext cx="360363" cy="230188"/>
            </a:xfrm>
            <a:custGeom>
              <a:avLst/>
              <a:gdLst>
                <a:gd name="T0" fmla="*/ 63814 w 96"/>
                <a:gd name="T1" fmla="*/ 56604 h 61"/>
                <a:gd name="T2" fmla="*/ 52553 w 96"/>
                <a:gd name="T3" fmla="*/ 52830 h 61"/>
                <a:gd name="T4" fmla="*/ 56307 w 96"/>
                <a:gd name="T5" fmla="*/ 26415 h 61"/>
                <a:gd name="T6" fmla="*/ 334087 w 96"/>
                <a:gd name="T7" fmla="*/ 83019 h 61"/>
                <a:gd name="T8" fmla="*/ 326579 w 96"/>
                <a:gd name="T9" fmla="*/ 109434 h 61"/>
                <a:gd name="T10" fmla="*/ 315318 w 96"/>
                <a:gd name="T11" fmla="*/ 105660 h 61"/>
                <a:gd name="T12" fmla="*/ 198950 w 96"/>
                <a:gd name="T13" fmla="*/ 215094 h 61"/>
                <a:gd name="T14" fmla="*/ 161413 w 96"/>
                <a:gd name="T15" fmla="*/ 211320 h 61"/>
                <a:gd name="T16" fmla="*/ 63814 w 96"/>
                <a:gd name="T17" fmla="*/ 56604 h 61"/>
                <a:gd name="T18" fmla="*/ 360363 w 96"/>
                <a:gd name="T19" fmla="*/ 0 h 61"/>
                <a:gd name="T20" fmla="*/ 0 w 96"/>
                <a:gd name="T21" fmla="*/ 0 h 61"/>
                <a:gd name="T22" fmla="*/ 0 w 96"/>
                <a:gd name="T23" fmla="*/ 230188 h 61"/>
                <a:gd name="T24" fmla="*/ 360363 w 96"/>
                <a:gd name="T25" fmla="*/ 230188 h 61"/>
                <a:gd name="T26" fmla="*/ 360363 w 96"/>
                <a:gd name="T27" fmla="*/ 0 h 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61"/>
                <a:gd name="T44" fmla="*/ 96 w 96"/>
                <a:gd name="T45" fmla="*/ 61 h 6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61">
                  <a:moveTo>
                    <a:pt x="17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1" y="43"/>
                    <a:pt x="73" y="57"/>
                    <a:pt x="53" y="57"/>
                  </a:cubicBezTo>
                  <a:cubicBezTo>
                    <a:pt x="50" y="57"/>
                    <a:pt x="47" y="57"/>
                    <a:pt x="43" y="56"/>
                  </a:cubicBezTo>
                  <a:cubicBezTo>
                    <a:pt x="16" y="50"/>
                    <a:pt x="14" y="31"/>
                    <a:pt x="17" y="15"/>
                  </a:cubicBezTo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B2B6A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5" name="Freeform 312"/>
            <p:cNvSpPr>
              <a:spLocks noEditPoints="1"/>
            </p:cNvSpPr>
            <p:nvPr/>
          </p:nvSpPr>
          <p:spPr bwMode="auto">
            <a:xfrm flipH="1">
              <a:off x="4837113" y="4022725"/>
              <a:ext cx="261938" cy="157163"/>
            </a:xfrm>
            <a:custGeom>
              <a:avLst/>
              <a:gdLst>
                <a:gd name="T0" fmla="*/ 119743 w 70"/>
                <a:gd name="T1" fmla="*/ 123485 h 42"/>
                <a:gd name="T2" fmla="*/ 112259 w 70"/>
                <a:gd name="T3" fmla="*/ 123485 h 42"/>
                <a:gd name="T4" fmla="*/ 82323 w 70"/>
                <a:gd name="T5" fmla="*/ 74840 h 42"/>
                <a:gd name="T6" fmla="*/ 119743 w 70"/>
                <a:gd name="T7" fmla="*/ 41162 h 42"/>
                <a:gd name="T8" fmla="*/ 127227 w 70"/>
                <a:gd name="T9" fmla="*/ 44904 h 42"/>
                <a:gd name="T10" fmla="*/ 142195 w 70"/>
                <a:gd name="T11" fmla="*/ 48646 h 42"/>
                <a:gd name="T12" fmla="*/ 149679 w 70"/>
                <a:gd name="T13" fmla="*/ 48646 h 42"/>
                <a:gd name="T14" fmla="*/ 153421 w 70"/>
                <a:gd name="T15" fmla="*/ 48646 h 42"/>
                <a:gd name="T16" fmla="*/ 164647 w 70"/>
                <a:gd name="T17" fmla="*/ 67356 h 42"/>
                <a:gd name="T18" fmla="*/ 160905 w 70"/>
                <a:gd name="T19" fmla="*/ 78582 h 42"/>
                <a:gd name="T20" fmla="*/ 160905 w 70"/>
                <a:gd name="T21" fmla="*/ 93549 h 42"/>
                <a:gd name="T22" fmla="*/ 119743 w 70"/>
                <a:gd name="T23" fmla="*/ 123485 h 42"/>
                <a:gd name="T24" fmla="*/ 11226 w 70"/>
                <a:gd name="T25" fmla="*/ 0 h 42"/>
                <a:gd name="T26" fmla="*/ 108517 w 70"/>
                <a:gd name="T27" fmla="*/ 153421 h 42"/>
                <a:gd name="T28" fmla="*/ 145937 w 70"/>
                <a:gd name="T29" fmla="*/ 157163 h 42"/>
                <a:gd name="T30" fmla="*/ 261938 w 70"/>
                <a:gd name="T31" fmla="*/ 48646 h 42"/>
                <a:gd name="T32" fmla="*/ 11226 w 70"/>
                <a:gd name="T33" fmla="*/ 0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0"/>
                <a:gd name="T52" fmla="*/ 0 h 42"/>
                <a:gd name="T53" fmla="*/ 70 w 70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0" h="42">
                  <a:moveTo>
                    <a:pt x="32" y="33"/>
                  </a:moveTo>
                  <a:cubicBezTo>
                    <a:pt x="32" y="33"/>
                    <a:pt x="31" y="33"/>
                    <a:pt x="30" y="33"/>
                  </a:cubicBezTo>
                  <a:cubicBezTo>
                    <a:pt x="24" y="32"/>
                    <a:pt x="20" y="26"/>
                    <a:pt x="22" y="20"/>
                  </a:cubicBezTo>
                  <a:cubicBezTo>
                    <a:pt x="23" y="15"/>
                    <a:pt x="27" y="11"/>
                    <a:pt x="32" y="11"/>
                  </a:cubicBezTo>
                  <a:cubicBezTo>
                    <a:pt x="33" y="11"/>
                    <a:pt x="34" y="12"/>
                    <a:pt x="34" y="12"/>
                  </a:cubicBezTo>
                  <a:cubicBezTo>
                    <a:pt x="36" y="12"/>
                    <a:pt x="37" y="12"/>
                    <a:pt x="38" y="13"/>
                  </a:cubicBezTo>
                  <a:cubicBezTo>
                    <a:pt x="39" y="13"/>
                    <a:pt x="39" y="13"/>
                    <a:pt x="40" y="13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3" y="13"/>
                    <a:pt x="45" y="16"/>
                    <a:pt x="44" y="18"/>
                  </a:cubicBezTo>
                  <a:cubicBezTo>
                    <a:pt x="44" y="19"/>
                    <a:pt x="44" y="20"/>
                    <a:pt x="43" y="21"/>
                  </a:cubicBezTo>
                  <a:cubicBezTo>
                    <a:pt x="43" y="22"/>
                    <a:pt x="43" y="23"/>
                    <a:pt x="43" y="25"/>
                  </a:cubicBezTo>
                  <a:cubicBezTo>
                    <a:pt x="42" y="30"/>
                    <a:pt x="37" y="33"/>
                    <a:pt x="32" y="33"/>
                  </a:cubicBezTo>
                  <a:moveTo>
                    <a:pt x="3" y="0"/>
                  </a:moveTo>
                  <a:cubicBezTo>
                    <a:pt x="0" y="16"/>
                    <a:pt x="2" y="35"/>
                    <a:pt x="29" y="41"/>
                  </a:cubicBezTo>
                  <a:cubicBezTo>
                    <a:pt x="33" y="42"/>
                    <a:pt x="36" y="42"/>
                    <a:pt x="39" y="42"/>
                  </a:cubicBezTo>
                  <a:cubicBezTo>
                    <a:pt x="59" y="42"/>
                    <a:pt x="67" y="28"/>
                    <a:pt x="70" y="1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D7E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6" name="Freeform 313"/>
            <p:cNvSpPr/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3175 w 177"/>
                <a:gd name="T1" fmla="*/ 0 h 52"/>
                <a:gd name="T2" fmla="*/ 0 w 177"/>
                <a:gd name="T3" fmla="*/ 25400 h 52"/>
                <a:gd name="T4" fmla="*/ 11113 w 177"/>
                <a:gd name="T5" fmla="*/ 30163 h 52"/>
                <a:gd name="T6" fmla="*/ 261938 w 177"/>
                <a:gd name="T7" fmla="*/ 77788 h 52"/>
                <a:gd name="T8" fmla="*/ 273050 w 177"/>
                <a:gd name="T9" fmla="*/ 82550 h 52"/>
                <a:gd name="T10" fmla="*/ 280988 w 177"/>
                <a:gd name="T11" fmla="*/ 55563 h 52"/>
                <a:gd name="T12" fmla="*/ 3175 w 177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52"/>
                <a:gd name="T23" fmla="*/ 177 w 177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52">
                  <a:moveTo>
                    <a:pt x="2" y="0"/>
                  </a:moveTo>
                  <a:lnTo>
                    <a:pt x="0" y="16"/>
                  </a:lnTo>
                  <a:lnTo>
                    <a:pt x="7" y="19"/>
                  </a:lnTo>
                  <a:lnTo>
                    <a:pt x="165" y="49"/>
                  </a:lnTo>
                  <a:lnTo>
                    <a:pt x="172" y="52"/>
                  </a:lnTo>
                  <a:lnTo>
                    <a:pt x="177" y="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16B6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7" name="Freeform 314"/>
            <p:cNvSpPr/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3175 w 177"/>
                <a:gd name="T1" fmla="*/ 0 h 52"/>
                <a:gd name="T2" fmla="*/ 0 w 177"/>
                <a:gd name="T3" fmla="*/ 25400 h 52"/>
                <a:gd name="T4" fmla="*/ 11113 w 177"/>
                <a:gd name="T5" fmla="*/ 30163 h 52"/>
                <a:gd name="T6" fmla="*/ 261938 w 177"/>
                <a:gd name="T7" fmla="*/ 77788 h 52"/>
                <a:gd name="T8" fmla="*/ 273050 w 177"/>
                <a:gd name="T9" fmla="*/ 82550 h 52"/>
                <a:gd name="T10" fmla="*/ 280988 w 177"/>
                <a:gd name="T11" fmla="*/ 55563 h 52"/>
                <a:gd name="T12" fmla="*/ 3175 w 177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"/>
                <a:gd name="T22" fmla="*/ 0 h 52"/>
                <a:gd name="T23" fmla="*/ 177 w 177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" h="52">
                  <a:moveTo>
                    <a:pt x="2" y="0"/>
                  </a:moveTo>
                  <a:lnTo>
                    <a:pt x="0" y="16"/>
                  </a:lnTo>
                  <a:lnTo>
                    <a:pt x="7" y="19"/>
                  </a:lnTo>
                  <a:lnTo>
                    <a:pt x="165" y="49"/>
                  </a:lnTo>
                  <a:lnTo>
                    <a:pt x="172" y="52"/>
                  </a:lnTo>
                  <a:lnTo>
                    <a:pt x="177" y="35"/>
                  </a:lnTo>
                  <a:lnTo>
                    <a:pt x="2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8" name="Freeform 315"/>
            <p:cNvSpPr/>
            <p:nvPr/>
          </p:nvSpPr>
          <p:spPr bwMode="auto">
            <a:xfrm flipH="1">
              <a:off x="4938713" y="4064000"/>
              <a:ext cx="85725" cy="82550"/>
            </a:xfrm>
            <a:custGeom>
              <a:avLst/>
              <a:gdLst>
                <a:gd name="T0" fmla="*/ 44726 w 23"/>
                <a:gd name="T1" fmla="*/ 0 h 22"/>
                <a:gd name="T2" fmla="*/ 7454 w 23"/>
                <a:gd name="T3" fmla="*/ 33770 h 22"/>
                <a:gd name="T4" fmla="*/ 37272 w 23"/>
                <a:gd name="T5" fmla="*/ 82550 h 22"/>
                <a:gd name="T6" fmla="*/ 44726 w 23"/>
                <a:gd name="T7" fmla="*/ 82550 h 22"/>
                <a:gd name="T8" fmla="*/ 85725 w 23"/>
                <a:gd name="T9" fmla="*/ 52532 h 22"/>
                <a:gd name="T10" fmla="*/ 85725 w 23"/>
                <a:gd name="T11" fmla="*/ 37523 h 22"/>
                <a:gd name="T12" fmla="*/ 74543 w 23"/>
                <a:gd name="T13" fmla="*/ 41275 h 22"/>
                <a:gd name="T14" fmla="*/ 70816 w 23"/>
                <a:gd name="T15" fmla="*/ 41275 h 22"/>
                <a:gd name="T16" fmla="*/ 55908 w 23"/>
                <a:gd name="T17" fmla="*/ 22514 h 22"/>
                <a:gd name="T18" fmla="*/ 67089 w 23"/>
                <a:gd name="T19" fmla="*/ 7505 h 22"/>
                <a:gd name="T20" fmla="*/ 52180 w 23"/>
                <a:gd name="T21" fmla="*/ 3752 h 22"/>
                <a:gd name="T22" fmla="*/ 44726 w 23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22"/>
                <a:gd name="T38" fmla="*/ 23 w 23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22">
                  <a:moveTo>
                    <a:pt x="12" y="0"/>
                  </a:moveTo>
                  <a:cubicBezTo>
                    <a:pt x="7" y="0"/>
                    <a:pt x="3" y="4"/>
                    <a:pt x="2" y="9"/>
                  </a:cubicBezTo>
                  <a:cubicBezTo>
                    <a:pt x="0" y="15"/>
                    <a:pt x="4" y="21"/>
                    <a:pt x="10" y="22"/>
                  </a:cubicBezTo>
                  <a:cubicBezTo>
                    <a:pt x="11" y="22"/>
                    <a:pt x="12" y="22"/>
                    <a:pt x="12" y="22"/>
                  </a:cubicBezTo>
                  <a:cubicBezTo>
                    <a:pt x="17" y="22"/>
                    <a:pt x="22" y="19"/>
                    <a:pt x="23" y="14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2" y="11"/>
                    <a:pt x="21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5" y="8"/>
                    <a:pt x="15" y="6"/>
                  </a:cubicBezTo>
                  <a:cubicBezTo>
                    <a:pt x="15" y="4"/>
                    <a:pt x="17" y="3"/>
                    <a:pt x="18" y="2"/>
                  </a:cubicBezTo>
                  <a:cubicBezTo>
                    <a:pt x="17" y="1"/>
                    <a:pt x="16" y="1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</a:path>
              </a:pathLst>
            </a:custGeom>
            <a:solidFill>
              <a:srgbClr val="48697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59" name="Freeform 316"/>
            <p:cNvSpPr/>
            <p:nvPr/>
          </p:nvSpPr>
          <p:spPr bwMode="auto">
            <a:xfrm flipH="1">
              <a:off x="4930775" y="4070350"/>
              <a:ext cx="36513" cy="34925"/>
            </a:xfrm>
            <a:custGeom>
              <a:avLst/>
              <a:gdLst>
                <a:gd name="T0" fmla="*/ 18257 w 10"/>
                <a:gd name="T1" fmla="*/ 0 h 9"/>
                <a:gd name="T2" fmla="*/ 10954 w 10"/>
                <a:gd name="T3" fmla="*/ 0 h 9"/>
                <a:gd name="T4" fmla="*/ 0 w 10"/>
                <a:gd name="T5" fmla="*/ 15522 h 9"/>
                <a:gd name="T6" fmla="*/ 14605 w 10"/>
                <a:gd name="T7" fmla="*/ 34925 h 9"/>
                <a:gd name="T8" fmla="*/ 18257 w 10"/>
                <a:gd name="T9" fmla="*/ 34925 h 9"/>
                <a:gd name="T10" fmla="*/ 29210 w 10"/>
                <a:gd name="T11" fmla="*/ 31044 h 9"/>
                <a:gd name="T12" fmla="*/ 32862 w 10"/>
                <a:gd name="T13" fmla="*/ 19403 h 9"/>
                <a:gd name="T14" fmla="*/ 21908 w 10"/>
                <a:gd name="T15" fmla="*/ 0 h 9"/>
                <a:gd name="T16" fmla="*/ 18257 w 10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9"/>
                <a:gd name="T29" fmla="*/ 10 w 10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9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1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10" y="3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D7E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0" name="Freeform 317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18748 w 105"/>
                <a:gd name="T1" fmla="*/ 249394 h 71"/>
                <a:gd name="T2" fmla="*/ 18748 w 105"/>
                <a:gd name="T3" fmla="*/ 18894 h 71"/>
                <a:gd name="T4" fmla="*/ 378702 w 105"/>
                <a:gd name="T5" fmla="*/ 18894 h 71"/>
                <a:gd name="T6" fmla="*/ 378702 w 105"/>
                <a:gd name="T7" fmla="*/ 249394 h 71"/>
                <a:gd name="T8" fmla="*/ 18748 w 105"/>
                <a:gd name="T9" fmla="*/ 249394 h 71"/>
                <a:gd name="T10" fmla="*/ 393700 w 105"/>
                <a:gd name="T11" fmla="*/ 0 h 71"/>
                <a:gd name="T12" fmla="*/ 0 w 105"/>
                <a:gd name="T13" fmla="*/ 0 h 71"/>
                <a:gd name="T14" fmla="*/ 0 w 105"/>
                <a:gd name="T15" fmla="*/ 34008 h 71"/>
                <a:gd name="T16" fmla="*/ 11249 w 105"/>
                <a:gd name="T17" fmla="*/ 45344 h 71"/>
                <a:gd name="T18" fmla="*/ 11249 w 105"/>
                <a:gd name="T19" fmla="*/ 75574 h 71"/>
                <a:gd name="T20" fmla="*/ 0 w 105"/>
                <a:gd name="T21" fmla="*/ 68017 h 71"/>
                <a:gd name="T22" fmla="*/ 0 w 105"/>
                <a:gd name="T23" fmla="*/ 268288 h 71"/>
                <a:gd name="T24" fmla="*/ 393700 w 105"/>
                <a:gd name="T25" fmla="*/ 268288 h 71"/>
                <a:gd name="T26" fmla="*/ 393700 w 105"/>
                <a:gd name="T27" fmla="*/ 75574 h 71"/>
                <a:gd name="T28" fmla="*/ 386201 w 105"/>
                <a:gd name="T29" fmla="*/ 75574 h 71"/>
                <a:gd name="T30" fmla="*/ 386201 w 105"/>
                <a:gd name="T31" fmla="*/ 45344 h 71"/>
                <a:gd name="T32" fmla="*/ 393700 w 105"/>
                <a:gd name="T33" fmla="*/ 45344 h 71"/>
                <a:gd name="T34" fmla="*/ 393700 w 105"/>
                <a:gd name="T35" fmla="*/ 0 h 7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5"/>
                <a:gd name="T55" fmla="*/ 0 h 71"/>
                <a:gd name="T56" fmla="*/ 105 w 105"/>
                <a:gd name="T57" fmla="*/ 71 h 7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5" h="71">
                  <a:moveTo>
                    <a:pt x="5" y="66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5" y="66"/>
                    <a:pt x="5" y="66"/>
                    <a:pt x="5" y="66"/>
                  </a:cubicBezTo>
                  <a:moveTo>
                    <a:pt x="1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10"/>
                    <a:pt x="3" y="12"/>
                  </a:cubicBezTo>
                  <a:cubicBezTo>
                    <a:pt x="3" y="14"/>
                    <a:pt x="3" y="17"/>
                    <a:pt x="3" y="20"/>
                  </a:cubicBezTo>
                  <a:cubicBezTo>
                    <a:pt x="3" y="18"/>
                    <a:pt x="2" y="18"/>
                    <a:pt x="0" y="1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1" name="Freeform 318"/>
            <p:cNvSpPr/>
            <p:nvPr/>
          </p:nvSpPr>
          <p:spPr bwMode="auto">
            <a:xfrm flipH="1">
              <a:off x="5159375" y="3973513"/>
              <a:ext cx="93663" cy="49213"/>
            </a:xfrm>
            <a:custGeom>
              <a:avLst/>
              <a:gdLst>
                <a:gd name="T0" fmla="*/ 7493 w 25"/>
                <a:gd name="T1" fmla="*/ 0 h 13"/>
                <a:gd name="T2" fmla="*/ 0 w 25"/>
                <a:gd name="T3" fmla="*/ 0 h 13"/>
                <a:gd name="T4" fmla="*/ 0 w 25"/>
                <a:gd name="T5" fmla="*/ 34071 h 13"/>
                <a:gd name="T6" fmla="*/ 7493 w 25"/>
                <a:gd name="T7" fmla="*/ 34071 h 13"/>
                <a:gd name="T8" fmla="*/ 48705 w 25"/>
                <a:gd name="T9" fmla="*/ 34071 h 13"/>
                <a:gd name="T10" fmla="*/ 71184 w 25"/>
                <a:gd name="T11" fmla="*/ 37856 h 13"/>
                <a:gd name="T12" fmla="*/ 82423 w 25"/>
                <a:gd name="T13" fmla="*/ 41642 h 13"/>
                <a:gd name="T14" fmla="*/ 93663 w 25"/>
                <a:gd name="T15" fmla="*/ 49213 h 13"/>
                <a:gd name="T16" fmla="*/ 93663 w 25"/>
                <a:gd name="T17" fmla="*/ 18928 h 13"/>
                <a:gd name="T18" fmla="*/ 82423 w 25"/>
                <a:gd name="T19" fmla="*/ 7571 h 13"/>
                <a:gd name="T20" fmla="*/ 71184 w 25"/>
                <a:gd name="T21" fmla="*/ 7571 h 13"/>
                <a:gd name="T22" fmla="*/ 48705 w 25"/>
                <a:gd name="T23" fmla="*/ 3786 h 13"/>
                <a:gd name="T24" fmla="*/ 7493 w 25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5"/>
                <a:gd name="T40" fmla="*/ 0 h 13"/>
                <a:gd name="T41" fmla="*/ 25 w 25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5" h="1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6" y="9"/>
                    <a:pt x="9" y="9"/>
                    <a:pt x="13" y="9"/>
                  </a:cubicBezTo>
                  <a:cubicBezTo>
                    <a:pt x="15" y="9"/>
                    <a:pt x="17" y="10"/>
                    <a:pt x="19" y="10"/>
                  </a:cubicBezTo>
                  <a:cubicBezTo>
                    <a:pt x="20" y="10"/>
                    <a:pt x="21" y="10"/>
                    <a:pt x="22" y="11"/>
                  </a:cubicBezTo>
                  <a:cubicBezTo>
                    <a:pt x="24" y="11"/>
                    <a:pt x="25" y="11"/>
                    <a:pt x="25" y="13"/>
                  </a:cubicBezTo>
                  <a:cubicBezTo>
                    <a:pt x="25" y="10"/>
                    <a:pt x="25" y="7"/>
                    <a:pt x="25" y="5"/>
                  </a:cubicBezTo>
                  <a:cubicBezTo>
                    <a:pt x="25" y="3"/>
                    <a:pt x="24" y="3"/>
                    <a:pt x="22" y="2"/>
                  </a:cubicBezTo>
                  <a:cubicBezTo>
                    <a:pt x="21" y="2"/>
                    <a:pt x="20" y="2"/>
                    <a:pt x="19" y="2"/>
                  </a:cubicBezTo>
                  <a:cubicBezTo>
                    <a:pt x="17" y="2"/>
                    <a:pt x="15" y="1"/>
                    <a:pt x="13" y="1"/>
                  </a:cubicBezTo>
                  <a:cubicBezTo>
                    <a:pt x="9" y="1"/>
                    <a:pt x="6" y="0"/>
                    <a:pt x="2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2" name="Freeform 319"/>
            <p:cNvSpPr>
              <a:spLocks noEditPoints="1"/>
            </p:cNvSpPr>
            <p:nvPr/>
          </p:nvSpPr>
          <p:spPr bwMode="auto">
            <a:xfrm flipH="1">
              <a:off x="4694238" y="4781550"/>
              <a:ext cx="495300" cy="595313"/>
            </a:xfrm>
            <a:custGeom>
              <a:avLst/>
              <a:gdLst>
                <a:gd name="T0" fmla="*/ 187614 w 132"/>
                <a:gd name="T1" fmla="*/ 391852 h 158"/>
                <a:gd name="T2" fmla="*/ 187614 w 132"/>
                <a:gd name="T3" fmla="*/ 150712 h 158"/>
                <a:gd name="T4" fmla="*/ 371475 w 132"/>
                <a:gd name="T5" fmla="*/ 150712 h 158"/>
                <a:gd name="T6" fmla="*/ 371475 w 132"/>
                <a:gd name="T7" fmla="*/ 391852 h 158"/>
                <a:gd name="T8" fmla="*/ 187614 w 132"/>
                <a:gd name="T9" fmla="*/ 391852 h 158"/>
                <a:gd name="T10" fmla="*/ 0 w 132"/>
                <a:gd name="T11" fmla="*/ 0 h 158"/>
                <a:gd name="T12" fmla="*/ 3752 w 132"/>
                <a:gd name="T13" fmla="*/ 45214 h 158"/>
                <a:gd name="T14" fmla="*/ 3752 w 132"/>
                <a:gd name="T15" fmla="*/ 45214 h 158"/>
                <a:gd name="T16" fmla="*/ 48780 w 132"/>
                <a:gd name="T17" fmla="*/ 568938 h 158"/>
                <a:gd name="T18" fmla="*/ 18761 w 132"/>
                <a:gd name="T19" fmla="*/ 595313 h 158"/>
                <a:gd name="T20" fmla="*/ 495300 w 132"/>
                <a:gd name="T21" fmla="*/ 595313 h 158"/>
                <a:gd name="T22" fmla="*/ 495300 w 132"/>
                <a:gd name="T23" fmla="*/ 109266 h 158"/>
                <a:gd name="T24" fmla="*/ 476539 w 132"/>
                <a:gd name="T25" fmla="*/ 90427 h 158"/>
                <a:gd name="T26" fmla="*/ 454025 w 132"/>
                <a:gd name="T27" fmla="*/ 45214 h 158"/>
                <a:gd name="T28" fmla="*/ 341457 w 132"/>
                <a:gd name="T29" fmla="*/ 56517 h 158"/>
                <a:gd name="T30" fmla="*/ 292677 w 132"/>
                <a:gd name="T31" fmla="*/ 113034 h 158"/>
                <a:gd name="T32" fmla="*/ 258907 w 132"/>
                <a:gd name="T33" fmla="*/ 82892 h 158"/>
                <a:gd name="T34" fmla="*/ 277668 w 132"/>
                <a:gd name="T35" fmla="*/ 60285 h 158"/>
                <a:gd name="T36" fmla="*/ 33770 w 132"/>
                <a:gd name="T37" fmla="*/ 75356 h 158"/>
                <a:gd name="T38" fmla="*/ 0 w 132"/>
                <a:gd name="T39" fmla="*/ 0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58"/>
                <a:gd name="T62" fmla="*/ 132 w 132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58">
                  <a:moveTo>
                    <a:pt x="50" y="104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50" y="104"/>
                    <a:pt x="50" y="104"/>
                    <a:pt x="50" y="104"/>
                  </a:cubicBezTo>
                  <a:moveTo>
                    <a:pt x="0" y="0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1" y="27"/>
                    <a:pt x="129" y="25"/>
                    <a:pt x="127" y="24"/>
                  </a:cubicBezTo>
                  <a:cubicBezTo>
                    <a:pt x="124" y="20"/>
                    <a:pt x="122" y="17"/>
                    <a:pt x="121" y="12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3" name="Rectangle 320"/>
            <p:cNvSpPr>
              <a:spLocks noChangeArrowheads="1"/>
            </p:cNvSpPr>
            <p:nvPr/>
          </p:nvSpPr>
          <p:spPr bwMode="auto">
            <a:xfrm flipH="1">
              <a:off x="4694238" y="5632450"/>
              <a:ext cx="217488" cy="665163"/>
            </a:xfrm>
            <a:prstGeom prst="rect">
              <a:avLst/>
            </a:prstGeom>
            <a:solidFill>
              <a:srgbClr val="737373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64" name="Rectangle 321"/>
            <p:cNvSpPr>
              <a:spLocks noChangeArrowheads="1"/>
            </p:cNvSpPr>
            <p:nvPr/>
          </p:nvSpPr>
          <p:spPr bwMode="auto">
            <a:xfrm flipH="1">
              <a:off x="4694238" y="5632450"/>
              <a:ext cx="217488" cy="6651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65" name="Freeform 322"/>
            <p:cNvSpPr/>
            <p:nvPr/>
          </p:nvSpPr>
          <p:spPr bwMode="auto">
            <a:xfrm flipH="1">
              <a:off x="4694238" y="5418138"/>
              <a:ext cx="558800" cy="214313"/>
            </a:xfrm>
            <a:custGeom>
              <a:avLst/>
              <a:gdLst>
                <a:gd name="T0" fmla="*/ 558800 w 352"/>
                <a:gd name="T1" fmla="*/ 0 h 135"/>
                <a:gd name="T2" fmla="*/ 41275 w 352"/>
                <a:gd name="T3" fmla="*/ 0 h 135"/>
                <a:gd name="T4" fmla="*/ 41275 w 352"/>
                <a:gd name="T5" fmla="*/ 0 h 135"/>
                <a:gd name="T6" fmla="*/ 44450 w 352"/>
                <a:gd name="T7" fmla="*/ 0 h 135"/>
                <a:gd name="T8" fmla="*/ 44450 w 352"/>
                <a:gd name="T9" fmla="*/ 138113 h 135"/>
                <a:gd name="T10" fmla="*/ 0 w 352"/>
                <a:gd name="T11" fmla="*/ 138113 h 135"/>
                <a:gd name="T12" fmla="*/ 0 w 352"/>
                <a:gd name="T13" fmla="*/ 214313 h 135"/>
                <a:gd name="T14" fmla="*/ 341312 w 352"/>
                <a:gd name="T15" fmla="*/ 214313 h 135"/>
                <a:gd name="T16" fmla="*/ 558800 w 352"/>
                <a:gd name="T17" fmla="*/ 214313 h 135"/>
                <a:gd name="T18" fmla="*/ 558800 w 35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2"/>
                <a:gd name="T31" fmla="*/ 0 h 135"/>
                <a:gd name="T32" fmla="*/ 352 w 352"/>
                <a:gd name="T33" fmla="*/ 135 h 1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2" h="135">
                  <a:moveTo>
                    <a:pt x="352" y="0"/>
                  </a:moveTo>
                  <a:lnTo>
                    <a:pt x="26" y="0"/>
                  </a:lnTo>
                  <a:lnTo>
                    <a:pt x="28" y="0"/>
                  </a:lnTo>
                  <a:lnTo>
                    <a:pt x="28" y="87"/>
                  </a:lnTo>
                  <a:lnTo>
                    <a:pt x="0" y="87"/>
                  </a:lnTo>
                  <a:lnTo>
                    <a:pt x="0" y="135"/>
                  </a:lnTo>
                  <a:lnTo>
                    <a:pt x="215" y="135"/>
                  </a:lnTo>
                  <a:lnTo>
                    <a:pt x="352" y="135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737373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6" name="Freeform 323"/>
            <p:cNvSpPr/>
            <p:nvPr/>
          </p:nvSpPr>
          <p:spPr bwMode="auto">
            <a:xfrm flipH="1">
              <a:off x="4694238" y="5418138"/>
              <a:ext cx="558800" cy="214313"/>
            </a:xfrm>
            <a:custGeom>
              <a:avLst/>
              <a:gdLst>
                <a:gd name="T0" fmla="*/ 558800 w 352"/>
                <a:gd name="T1" fmla="*/ 0 h 135"/>
                <a:gd name="T2" fmla="*/ 41275 w 352"/>
                <a:gd name="T3" fmla="*/ 0 h 135"/>
                <a:gd name="T4" fmla="*/ 41275 w 352"/>
                <a:gd name="T5" fmla="*/ 0 h 135"/>
                <a:gd name="T6" fmla="*/ 44450 w 352"/>
                <a:gd name="T7" fmla="*/ 0 h 135"/>
                <a:gd name="T8" fmla="*/ 44450 w 352"/>
                <a:gd name="T9" fmla="*/ 138113 h 135"/>
                <a:gd name="T10" fmla="*/ 0 w 352"/>
                <a:gd name="T11" fmla="*/ 138113 h 135"/>
                <a:gd name="T12" fmla="*/ 0 w 352"/>
                <a:gd name="T13" fmla="*/ 214313 h 135"/>
                <a:gd name="T14" fmla="*/ 341312 w 352"/>
                <a:gd name="T15" fmla="*/ 214313 h 135"/>
                <a:gd name="T16" fmla="*/ 558800 w 352"/>
                <a:gd name="T17" fmla="*/ 214313 h 135"/>
                <a:gd name="T18" fmla="*/ 558800 w 352"/>
                <a:gd name="T19" fmla="*/ 0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2"/>
                <a:gd name="T31" fmla="*/ 0 h 135"/>
                <a:gd name="T32" fmla="*/ 352 w 352"/>
                <a:gd name="T33" fmla="*/ 135 h 1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2" h="135">
                  <a:moveTo>
                    <a:pt x="352" y="0"/>
                  </a:moveTo>
                  <a:lnTo>
                    <a:pt x="26" y="0"/>
                  </a:lnTo>
                  <a:lnTo>
                    <a:pt x="28" y="0"/>
                  </a:lnTo>
                  <a:lnTo>
                    <a:pt x="28" y="87"/>
                  </a:lnTo>
                  <a:lnTo>
                    <a:pt x="0" y="87"/>
                  </a:lnTo>
                  <a:lnTo>
                    <a:pt x="0" y="135"/>
                  </a:lnTo>
                  <a:lnTo>
                    <a:pt x="215" y="135"/>
                  </a:lnTo>
                  <a:lnTo>
                    <a:pt x="352" y="135"/>
                  </a:lnTo>
                  <a:lnTo>
                    <a:pt x="352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7" name="Freeform 324"/>
            <p:cNvSpPr/>
            <p:nvPr/>
          </p:nvSpPr>
          <p:spPr bwMode="auto">
            <a:xfrm flipH="1">
              <a:off x="4618038" y="6297613"/>
              <a:ext cx="296863" cy="139700"/>
            </a:xfrm>
            <a:custGeom>
              <a:avLst/>
              <a:gdLst>
                <a:gd name="T0" fmla="*/ 296863 w 187"/>
                <a:gd name="T1" fmla="*/ 0 h 88"/>
                <a:gd name="T2" fmla="*/ 220663 w 187"/>
                <a:gd name="T3" fmla="*/ 0 h 88"/>
                <a:gd name="T4" fmla="*/ 3175 w 187"/>
                <a:gd name="T5" fmla="*/ 0 h 88"/>
                <a:gd name="T6" fmla="*/ 0 w 187"/>
                <a:gd name="T7" fmla="*/ 0 h 88"/>
                <a:gd name="T8" fmla="*/ 0 w 187"/>
                <a:gd name="T9" fmla="*/ 139700 h 88"/>
                <a:gd name="T10" fmla="*/ 3175 w 187"/>
                <a:gd name="T11" fmla="*/ 139700 h 88"/>
                <a:gd name="T12" fmla="*/ 220663 w 187"/>
                <a:gd name="T13" fmla="*/ 139700 h 88"/>
                <a:gd name="T14" fmla="*/ 296863 w 187"/>
                <a:gd name="T15" fmla="*/ 139700 h 88"/>
                <a:gd name="T16" fmla="*/ 296863 w 187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7"/>
                <a:gd name="T28" fmla="*/ 0 h 88"/>
                <a:gd name="T29" fmla="*/ 187 w 187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7" h="88">
                  <a:moveTo>
                    <a:pt x="187" y="0"/>
                  </a:moveTo>
                  <a:lnTo>
                    <a:pt x="13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" y="88"/>
                  </a:lnTo>
                  <a:lnTo>
                    <a:pt x="139" y="88"/>
                  </a:lnTo>
                  <a:lnTo>
                    <a:pt x="187" y="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54545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8" name="Freeform 325"/>
            <p:cNvSpPr/>
            <p:nvPr/>
          </p:nvSpPr>
          <p:spPr bwMode="auto">
            <a:xfrm flipH="1">
              <a:off x="4618038" y="6297613"/>
              <a:ext cx="296863" cy="139700"/>
            </a:xfrm>
            <a:custGeom>
              <a:avLst/>
              <a:gdLst>
                <a:gd name="T0" fmla="*/ 296863 w 187"/>
                <a:gd name="T1" fmla="*/ 0 h 88"/>
                <a:gd name="T2" fmla="*/ 220663 w 187"/>
                <a:gd name="T3" fmla="*/ 0 h 88"/>
                <a:gd name="T4" fmla="*/ 3175 w 187"/>
                <a:gd name="T5" fmla="*/ 0 h 88"/>
                <a:gd name="T6" fmla="*/ 0 w 187"/>
                <a:gd name="T7" fmla="*/ 0 h 88"/>
                <a:gd name="T8" fmla="*/ 0 w 187"/>
                <a:gd name="T9" fmla="*/ 139700 h 88"/>
                <a:gd name="T10" fmla="*/ 3175 w 187"/>
                <a:gd name="T11" fmla="*/ 139700 h 88"/>
                <a:gd name="T12" fmla="*/ 220663 w 187"/>
                <a:gd name="T13" fmla="*/ 139700 h 88"/>
                <a:gd name="T14" fmla="*/ 296863 w 187"/>
                <a:gd name="T15" fmla="*/ 139700 h 88"/>
                <a:gd name="T16" fmla="*/ 296863 w 187"/>
                <a:gd name="T17" fmla="*/ 0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7"/>
                <a:gd name="T28" fmla="*/ 0 h 88"/>
                <a:gd name="T29" fmla="*/ 187 w 187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7" h="88">
                  <a:moveTo>
                    <a:pt x="187" y="0"/>
                  </a:moveTo>
                  <a:lnTo>
                    <a:pt x="13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" y="88"/>
                  </a:lnTo>
                  <a:lnTo>
                    <a:pt x="139" y="88"/>
                  </a:lnTo>
                  <a:lnTo>
                    <a:pt x="187" y="88"/>
                  </a:lnTo>
                  <a:lnTo>
                    <a:pt x="187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69" name="Freeform 326"/>
            <p:cNvSpPr/>
            <p:nvPr/>
          </p:nvSpPr>
          <p:spPr bwMode="auto">
            <a:xfrm flipH="1">
              <a:off x="4667250" y="3992563"/>
              <a:ext cx="117475" cy="30163"/>
            </a:xfrm>
            <a:custGeom>
              <a:avLst/>
              <a:gdLst>
                <a:gd name="T0" fmla="*/ 117475 w 74"/>
                <a:gd name="T1" fmla="*/ 0 h 19"/>
                <a:gd name="T2" fmla="*/ 109538 w 74"/>
                <a:gd name="T3" fmla="*/ 0 h 19"/>
                <a:gd name="T4" fmla="*/ 42862 w 74"/>
                <a:gd name="T5" fmla="*/ 0 h 19"/>
                <a:gd name="T6" fmla="*/ 7937 w 74"/>
                <a:gd name="T7" fmla="*/ 0 h 19"/>
                <a:gd name="T8" fmla="*/ 0 w 74"/>
                <a:gd name="T9" fmla="*/ 0 h 19"/>
                <a:gd name="T10" fmla="*/ 0 w 74"/>
                <a:gd name="T11" fmla="*/ 30163 h 19"/>
                <a:gd name="T12" fmla="*/ 7937 w 74"/>
                <a:gd name="T13" fmla="*/ 30163 h 19"/>
                <a:gd name="T14" fmla="*/ 42862 w 74"/>
                <a:gd name="T15" fmla="*/ 30163 h 19"/>
                <a:gd name="T16" fmla="*/ 109538 w 74"/>
                <a:gd name="T17" fmla="*/ 30163 h 19"/>
                <a:gd name="T18" fmla="*/ 117475 w 74"/>
                <a:gd name="T19" fmla="*/ 30163 h 19"/>
                <a:gd name="T20" fmla="*/ 117475 w 74"/>
                <a:gd name="T21" fmla="*/ 0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"/>
                <a:gd name="T34" fmla="*/ 0 h 19"/>
                <a:gd name="T35" fmla="*/ 74 w 74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" h="19">
                  <a:moveTo>
                    <a:pt x="74" y="0"/>
                  </a:moveTo>
                  <a:lnTo>
                    <a:pt x="69" y="0"/>
                  </a:lnTo>
                  <a:lnTo>
                    <a:pt x="27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27" y="19"/>
                  </a:lnTo>
                  <a:lnTo>
                    <a:pt x="69" y="19"/>
                  </a:lnTo>
                  <a:lnTo>
                    <a:pt x="74" y="1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0" name="Freeform 327"/>
            <p:cNvSpPr/>
            <p:nvPr/>
          </p:nvSpPr>
          <p:spPr bwMode="auto">
            <a:xfrm flipH="1">
              <a:off x="4667250" y="3992563"/>
              <a:ext cx="117475" cy="30163"/>
            </a:xfrm>
            <a:custGeom>
              <a:avLst/>
              <a:gdLst>
                <a:gd name="T0" fmla="*/ 117475 w 74"/>
                <a:gd name="T1" fmla="*/ 0 h 19"/>
                <a:gd name="T2" fmla="*/ 109538 w 74"/>
                <a:gd name="T3" fmla="*/ 0 h 19"/>
                <a:gd name="T4" fmla="*/ 42862 w 74"/>
                <a:gd name="T5" fmla="*/ 0 h 19"/>
                <a:gd name="T6" fmla="*/ 7937 w 74"/>
                <a:gd name="T7" fmla="*/ 0 h 19"/>
                <a:gd name="T8" fmla="*/ 0 w 74"/>
                <a:gd name="T9" fmla="*/ 0 h 19"/>
                <a:gd name="T10" fmla="*/ 0 w 74"/>
                <a:gd name="T11" fmla="*/ 30163 h 19"/>
                <a:gd name="T12" fmla="*/ 7937 w 74"/>
                <a:gd name="T13" fmla="*/ 30163 h 19"/>
                <a:gd name="T14" fmla="*/ 42862 w 74"/>
                <a:gd name="T15" fmla="*/ 30163 h 19"/>
                <a:gd name="T16" fmla="*/ 109538 w 74"/>
                <a:gd name="T17" fmla="*/ 30163 h 19"/>
                <a:gd name="T18" fmla="*/ 117475 w 74"/>
                <a:gd name="T19" fmla="*/ 30163 h 19"/>
                <a:gd name="T20" fmla="*/ 117475 w 74"/>
                <a:gd name="T21" fmla="*/ 0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"/>
                <a:gd name="T34" fmla="*/ 0 h 19"/>
                <a:gd name="T35" fmla="*/ 74 w 74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" h="19">
                  <a:moveTo>
                    <a:pt x="74" y="0"/>
                  </a:moveTo>
                  <a:lnTo>
                    <a:pt x="69" y="0"/>
                  </a:lnTo>
                  <a:lnTo>
                    <a:pt x="27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27" y="19"/>
                  </a:lnTo>
                  <a:lnTo>
                    <a:pt x="69" y="19"/>
                  </a:lnTo>
                  <a:lnTo>
                    <a:pt x="74" y="19"/>
                  </a:lnTo>
                  <a:lnTo>
                    <a:pt x="74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1" name="Freeform 328"/>
            <p:cNvSpPr/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3175 w 66"/>
                <a:gd name="T1" fmla="*/ 0 h 22"/>
                <a:gd name="T2" fmla="*/ 0 w 66"/>
                <a:gd name="T3" fmla="*/ 23812 h 22"/>
                <a:gd name="T4" fmla="*/ 104775 w 66"/>
                <a:gd name="T5" fmla="*/ 34925 h 22"/>
                <a:gd name="T6" fmla="*/ 104775 w 66"/>
                <a:gd name="T7" fmla="*/ 7938 h 22"/>
                <a:gd name="T8" fmla="*/ 3175 w 66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22"/>
                <a:gd name="T17" fmla="*/ 66 w 6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7331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2" name="Freeform 329"/>
            <p:cNvSpPr/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3175 w 66"/>
                <a:gd name="T1" fmla="*/ 0 h 22"/>
                <a:gd name="T2" fmla="*/ 0 w 66"/>
                <a:gd name="T3" fmla="*/ 23812 h 22"/>
                <a:gd name="T4" fmla="*/ 104775 w 66"/>
                <a:gd name="T5" fmla="*/ 34925 h 22"/>
                <a:gd name="T6" fmla="*/ 104775 w 66"/>
                <a:gd name="T7" fmla="*/ 7938 h 22"/>
                <a:gd name="T8" fmla="*/ 3175 w 66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22"/>
                <a:gd name="T17" fmla="*/ 66 w 6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3" name="Freeform 330"/>
            <p:cNvSpPr/>
            <p:nvPr/>
          </p:nvSpPr>
          <p:spPr bwMode="auto">
            <a:xfrm flipH="1">
              <a:off x="5208588" y="5418138"/>
              <a:ext cx="44450" cy="138113"/>
            </a:xfrm>
            <a:custGeom>
              <a:avLst/>
              <a:gdLst>
                <a:gd name="T0" fmla="*/ 44450 w 28"/>
                <a:gd name="T1" fmla="*/ 0 h 87"/>
                <a:gd name="T2" fmla="*/ 41275 w 28"/>
                <a:gd name="T3" fmla="*/ 0 h 87"/>
                <a:gd name="T4" fmla="*/ 6350 w 28"/>
                <a:gd name="T5" fmla="*/ 33338 h 87"/>
                <a:gd name="T6" fmla="*/ 0 w 28"/>
                <a:gd name="T7" fmla="*/ 25400 h 87"/>
                <a:gd name="T8" fmla="*/ 0 w 28"/>
                <a:gd name="T9" fmla="*/ 138113 h 87"/>
                <a:gd name="T10" fmla="*/ 44450 w 28"/>
                <a:gd name="T11" fmla="*/ 138113 h 87"/>
                <a:gd name="T12" fmla="*/ 44450 w 28"/>
                <a:gd name="T13" fmla="*/ 0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87"/>
                <a:gd name="T23" fmla="*/ 28 w 28"/>
                <a:gd name="T24" fmla="*/ 87 h 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87">
                  <a:moveTo>
                    <a:pt x="28" y="0"/>
                  </a:moveTo>
                  <a:lnTo>
                    <a:pt x="26" y="0"/>
                  </a:lnTo>
                  <a:lnTo>
                    <a:pt x="4" y="21"/>
                  </a:lnTo>
                  <a:lnTo>
                    <a:pt x="0" y="16"/>
                  </a:lnTo>
                  <a:lnTo>
                    <a:pt x="0" y="87"/>
                  </a:lnTo>
                  <a:lnTo>
                    <a:pt x="28" y="8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C5C5C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4" name="Freeform 331"/>
            <p:cNvSpPr/>
            <p:nvPr/>
          </p:nvSpPr>
          <p:spPr bwMode="auto">
            <a:xfrm flipH="1">
              <a:off x="5208588" y="5418138"/>
              <a:ext cx="44450" cy="138113"/>
            </a:xfrm>
            <a:custGeom>
              <a:avLst/>
              <a:gdLst>
                <a:gd name="T0" fmla="*/ 44450 w 28"/>
                <a:gd name="T1" fmla="*/ 0 h 87"/>
                <a:gd name="T2" fmla="*/ 41275 w 28"/>
                <a:gd name="T3" fmla="*/ 0 h 87"/>
                <a:gd name="T4" fmla="*/ 6350 w 28"/>
                <a:gd name="T5" fmla="*/ 33338 h 87"/>
                <a:gd name="T6" fmla="*/ 0 w 28"/>
                <a:gd name="T7" fmla="*/ 25400 h 87"/>
                <a:gd name="T8" fmla="*/ 0 w 28"/>
                <a:gd name="T9" fmla="*/ 138113 h 87"/>
                <a:gd name="T10" fmla="*/ 44450 w 28"/>
                <a:gd name="T11" fmla="*/ 138113 h 87"/>
                <a:gd name="T12" fmla="*/ 44450 w 28"/>
                <a:gd name="T13" fmla="*/ 0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87"/>
                <a:gd name="T23" fmla="*/ 28 w 28"/>
                <a:gd name="T24" fmla="*/ 87 h 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87">
                  <a:moveTo>
                    <a:pt x="28" y="0"/>
                  </a:moveTo>
                  <a:lnTo>
                    <a:pt x="26" y="0"/>
                  </a:lnTo>
                  <a:lnTo>
                    <a:pt x="4" y="21"/>
                  </a:lnTo>
                  <a:lnTo>
                    <a:pt x="0" y="16"/>
                  </a:lnTo>
                  <a:lnTo>
                    <a:pt x="0" y="87"/>
                  </a:lnTo>
                  <a:lnTo>
                    <a:pt x="28" y="87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5" name="Freeform 332"/>
            <p:cNvSpPr/>
            <p:nvPr/>
          </p:nvSpPr>
          <p:spPr bwMode="auto">
            <a:xfrm flipH="1">
              <a:off x="4694238" y="5376863"/>
              <a:ext cx="517525" cy="41275"/>
            </a:xfrm>
            <a:custGeom>
              <a:avLst/>
              <a:gdLst>
                <a:gd name="T0" fmla="*/ 517525 w 326"/>
                <a:gd name="T1" fmla="*/ 0 h 26"/>
                <a:gd name="T2" fmla="*/ 517525 w 326"/>
                <a:gd name="T3" fmla="*/ 0 h 26"/>
                <a:gd name="T4" fmla="*/ 41275 w 326"/>
                <a:gd name="T5" fmla="*/ 0 h 26"/>
                <a:gd name="T6" fmla="*/ 0 w 326"/>
                <a:gd name="T7" fmla="*/ 41275 h 26"/>
                <a:gd name="T8" fmla="*/ 517525 w 326"/>
                <a:gd name="T9" fmla="*/ 41275 h 26"/>
                <a:gd name="T10" fmla="*/ 517525 w 326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6"/>
                <a:gd name="T19" fmla="*/ 0 h 26"/>
                <a:gd name="T20" fmla="*/ 326 w 326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6" h="26">
                  <a:moveTo>
                    <a:pt x="326" y="0"/>
                  </a:moveTo>
                  <a:lnTo>
                    <a:pt x="326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326" y="26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57331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6" name="Freeform 333"/>
            <p:cNvSpPr/>
            <p:nvPr/>
          </p:nvSpPr>
          <p:spPr bwMode="auto">
            <a:xfrm flipH="1">
              <a:off x="4694238" y="5376863"/>
              <a:ext cx="517525" cy="41275"/>
            </a:xfrm>
            <a:custGeom>
              <a:avLst/>
              <a:gdLst>
                <a:gd name="T0" fmla="*/ 517525 w 326"/>
                <a:gd name="T1" fmla="*/ 0 h 26"/>
                <a:gd name="T2" fmla="*/ 517525 w 326"/>
                <a:gd name="T3" fmla="*/ 0 h 26"/>
                <a:gd name="T4" fmla="*/ 41275 w 326"/>
                <a:gd name="T5" fmla="*/ 0 h 26"/>
                <a:gd name="T6" fmla="*/ 0 w 326"/>
                <a:gd name="T7" fmla="*/ 41275 h 26"/>
                <a:gd name="T8" fmla="*/ 517525 w 326"/>
                <a:gd name="T9" fmla="*/ 41275 h 26"/>
                <a:gd name="T10" fmla="*/ 517525 w 326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6"/>
                <a:gd name="T19" fmla="*/ 0 h 26"/>
                <a:gd name="T20" fmla="*/ 326 w 326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6" h="26">
                  <a:moveTo>
                    <a:pt x="326" y="0"/>
                  </a:moveTo>
                  <a:lnTo>
                    <a:pt x="326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326" y="26"/>
                  </a:lnTo>
                  <a:lnTo>
                    <a:pt x="326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7" name="Freeform 334"/>
            <p:cNvSpPr/>
            <p:nvPr/>
          </p:nvSpPr>
          <p:spPr bwMode="auto">
            <a:xfrm flipH="1">
              <a:off x="5140325" y="4827588"/>
              <a:ext cx="112713" cy="623888"/>
            </a:xfrm>
            <a:custGeom>
              <a:avLst/>
              <a:gdLst>
                <a:gd name="T0" fmla="*/ 66675 w 71"/>
                <a:gd name="T1" fmla="*/ 0 h 393"/>
                <a:gd name="T2" fmla="*/ 0 w 71"/>
                <a:gd name="T3" fmla="*/ 0 h 393"/>
                <a:gd name="T4" fmla="*/ 0 w 71"/>
                <a:gd name="T5" fmla="*/ 615950 h 393"/>
                <a:gd name="T6" fmla="*/ 6350 w 71"/>
                <a:gd name="T7" fmla="*/ 623888 h 393"/>
                <a:gd name="T8" fmla="*/ 41275 w 71"/>
                <a:gd name="T9" fmla="*/ 590550 h 393"/>
                <a:gd name="T10" fmla="*/ 41275 w 71"/>
                <a:gd name="T11" fmla="*/ 590550 h 393"/>
                <a:gd name="T12" fmla="*/ 82550 w 71"/>
                <a:gd name="T13" fmla="*/ 549275 h 393"/>
                <a:gd name="T14" fmla="*/ 112713 w 71"/>
                <a:gd name="T15" fmla="*/ 522288 h 393"/>
                <a:gd name="T16" fmla="*/ 66675 w 71"/>
                <a:gd name="T17" fmla="*/ 0 h 3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393"/>
                <a:gd name="T29" fmla="*/ 71 w 71"/>
                <a:gd name="T30" fmla="*/ 393 h 3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393">
                  <a:moveTo>
                    <a:pt x="42" y="0"/>
                  </a:moveTo>
                  <a:lnTo>
                    <a:pt x="0" y="0"/>
                  </a:lnTo>
                  <a:lnTo>
                    <a:pt x="0" y="388"/>
                  </a:lnTo>
                  <a:lnTo>
                    <a:pt x="4" y="393"/>
                  </a:lnTo>
                  <a:lnTo>
                    <a:pt x="26" y="372"/>
                  </a:lnTo>
                  <a:lnTo>
                    <a:pt x="52" y="346"/>
                  </a:lnTo>
                  <a:lnTo>
                    <a:pt x="71" y="32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4B3E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8" name="Freeform 335"/>
            <p:cNvSpPr/>
            <p:nvPr/>
          </p:nvSpPr>
          <p:spPr bwMode="auto">
            <a:xfrm flipH="1">
              <a:off x="5140325" y="4827588"/>
              <a:ext cx="112713" cy="623888"/>
            </a:xfrm>
            <a:custGeom>
              <a:avLst/>
              <a:gdLst>
                <a:gd name="T0" fmla="*/ 66675 w 71"/>
                <a:gd name="T1" fmla="*/ 0 h 393"/>
                <a:gd name="T2" fmla="*/ 0 w 71"/>
                <a:gd name="T3" fmla="*/ 0 h 393"/>
                <a:gd name="T4" fmla="*/ 0 w 71"/>
                <a:gd name="T5" fmla="*/ 615950 h 393"/>
                <a:gd name="T6" fmla="*/ 6350 w 71"/>
                <a:gd name="T7" fmla="*/ 623888 h 393"/>
                <a:gd name="T8" fmla="*/ 41275 w 71"/>
                <a:gd name="T9" fmla="*/ 590550 h 393"/>
                <a:gd name="T10" fmla="*/ 41275 w 71"/>
                <a:gd name="T11" fmla="*/ 590550 h 393"/>
                <a:gd name="T12" fmla="*/ 82550 w 71"/>
                <a:gd name="T13" fmla="*/ 549275 h 393"/>
                <a:gd name="T14" fmla="*/ 112713 w 71"/>
                <a:gd name="T15" fmla="*/ 522288 h 393"/>
                <a:gd name="T16" fmla="*/ 66675 w 71"/>
                <a:gd name="T17" fmla="*/ 0 h 3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393"/>
                <a:gd name="T29" fmla="*/ 71 w 71"/>
                <a:gd name="T30" fmla="*/ 393 h 3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393">
                  <a:moveTo>
                    <a:pt x="42" y="0"/>
                  </a:moveTo>
                  <a:lnTo>
                    <a:pt x="0" y="0"/>
                  </a:lnTo>
                  <a:lnTo>
                    <a:pt x="0" y="388"/>
                  </a:lnTo>
                  <a:lnTo>
                    <a:pt x="4" y="393"/>
                  </a:lnTo>
                  <a:lnTo>
                    <a:pt x="26" y="372"/>
                  </a:lnTo>
                  <a:lnTo>
                    <a:pt x="52" y="346"/>
                  </a:lnTo>
                  <a:lnTo>
                    <a:pt x="71" y="329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79" name="Freeform 336"/>
            <p:cNvSpPr/>
            <p:nvPr/>
          </p:nvSpPr>
          <p:spPr bwMode="auto">
            <a:xfrm flipH="1">
              <a:off x="5186363" y="4695825"/>
              <a:ext cx="66675" cy="131763"/>
            </a:xfrm>
            <a:custGeom>
              <a:avLst/>
              <a:gdLst>
                <a:gd name="T0" fmla="*/ 22225 w 42"/>
                <a:gd name="T1" fmla="*/ 0 h 83"/>
                <a:gd name="T2" fmla="*/ 0 w 42"/>
                <a:gd name="T3" fmla="*/ 0 h 83"/>
                <a:gd name="T4" fmla="*/ 0 w 42"/>
                <a:gd name="T5" fmla="*/ 131763 h 83"/>
                <a:gd name="T6" fmla="*/ 66675 w 42"/>
                <a:gd name="T7" fmla="*/ 131763 h 83"/>
                <a:gd name="T8" fmla="*/ 66675 w 42"/>
                <a:gd name="T9" fmla="*/ 131763 h 83"/>
                <a:gd name="T10" fmla="*/ 63500 w 42"/>
                <a:gd name="T11" fmla="*/ 85725 h 83"/>
                <a:gd name="T12" fmla="*/ 22225 w 42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83"/>
                <a:gd name="T23" fmla="*/ 42 w 4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83">
                  <a:moveTo>
                    <a:pt x="14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42" y="83"/>
                  </a:lnTo>
                  <a:lnTo>
                    <a:pt x="40" y="5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83C35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0" name="Freeform 337"/>
            <p:cNvSpPr/>
            <p:nvPr/>
          </p:nvSpPr>
          <p:spPr bwMode="auto">
            <a:xfrm flipH="1">
              <a:off x="5186363" y="4695825"/>
              <a:ext cx="66675" cy="131763"/>
            </a:xfrm>
            <a:custGeom>
              <a:avLst/>
              <a:gdLst>
                <a:gd name="T0" fmla="*/ 22225 w 42"/>
                <a:gd name="T1" fmla="*/ 0 h 83"/>
                <a:gd name="T2" fmla="*/ 0 w 42"/>
                <a:gd name="T3" fmla="*/ 0 h 83"/>
                <a:gd name="T4" fmla="*/ 0 w 42"/>
                <a:gd name="T5" fmla="*/ 131763 h 83"/>
                <a:gd name="T6" fmla="*/ 66675 w 42"/>
                <a:gd name="T7" fmla="*/ 131763 h 83"/>
                <a:gd name="T8" fmla="*/ 66675 w 42"/>
                <a:gd name="T9" fmla="*/ 131763 h 83"/>
                <a:gd name="T10" fmla="*/ 63500 w 42"/>
                <a:gd name="T11" fmla="*/ 85725 h 83"/>
                <a:gd name="T12" fmla="*/ 22225 w 42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83"/>
                <a:gd name="T23" fmla="*/ 42 w 4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83">
                  <a:moveTo>
                    <a:pt x="14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42" y="83"/>
                  </a:lnTo>
                  <a:lnTo>
                    <a:pt x="40" y="54"/>
                  </a:lnTo>
                  <a:lnTo>
                    <a:pt x="14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1" name="Freeform 338"/>
            <p:cNvSpPr/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571500 w 152"/>
                <a:gd name="T1" fmla="*/ 0 h 43"/>
                <a:gd name="T2" fmla="*/ 537661 w 152"/>
                <a:gd name="T3" fmla="*/ 0 h 43"/>
                <a:gd name="T4" fmla="*/ 0 w 152"/>
                <a:gd name="T5" fmla="*/ 0 h 43"/>
                <a:gd name="T6" fmla="*/ 0 w 152"/>
                <a:gd name="T7" fmla="*/ 0 h 43"/>
                <a:gd name="T8" fmla="*/ 41359 w 152"/>
                <a:gd name="T9" fmla="*/ 86611 h 43"/>
                <a:gd name="T10" fmla="*/ 75197 w 152"/>
                <a:gd name="T11" fmla="*/ 161925 h 43"/>
                <a:gd name="T12" fmla="*/ 319589 w 152"/>
                <a:gd name="T13" fmla="*/ 146862 h 43"/>
                <a:gd name="T14" fmla="*/ 353428 w 152"/>
                <a:gd name="T15" fmla="*/ 105440 h 43"/>
                <a:gd name="T16" fmla="*/ 391026 w 152"/>
                <a:gd name="T17" fmla="*/ 131799 h 43"/>
                <a:gd name="T18" fmla="*/ 383507 w 152"/>
                <a:gd name="T19" fmla="*/ 143097 h 43"/>
                <a:gd name="T20" fmla="*/ 496303 w 152"/>
                <a:gd name="T21" fmla="*/ 131799 h 43"/>
                <a:gd name="T22" fmla="*/ 518862 w 152"/>
                <a:gd name="T23" fmla="*/ 48954 h 43"/>
                <a:gd name="T24" fmla="*/ 571500 w 152"/>
                <a:gd name="T25" fmla="*/ 22594 h 43"/>
                <a:gd name="T26" fmla="*/ 571500 w 152"/>
                <a:gd name="T27" fmla="*/ 0 h 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"/>
                <a:gd name="T43" fmla="*/ 0 h 43"/>
                <a:gd name="T44" fmla="*/ 152 w 152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" h="43">
                  <a:moveTo>
                    <a:pt x="152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0" y="28"/>
                    <a:pt x="132" y="19"/>
                    <a:pt x="138" y="13"/>
                  </a:cubicBezTo>
                  <a:cubicBezTo>
                    <a:pt x="142" y="9"/>
                    <a:pt x="147" y="7"/>
                    <a:pt x="152" y="6"/>
                  </a:cubicBezTo>
                  <a:cubicBezTo>
                    <a:pt x="152" y="0"/>
                    <a:pt x="152" y="0"/>
                    <a:pt x="152" y="0"/>
                  </a:cubicBezTo>
                </a:path>
              </a:pathLst>
            </a:custGeom>
            <a:solidFill>
              <a:srgbClr val="DADADA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2" name="Rectangle 339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solidFill>
              <a:srgbClr val="DADADA"/>
            </a:solidFill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83" name="Rectangle 340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584" name="Freeform 341"/>
            <p:cNvSpPr>
              <a:spLocks noEditPoints="1"/>
            </p:cNvSpPr>
            <p:nvPr/>
          </p:nvSpPr>
          <p:spPr bwMode="auto">
            <a:xfrm flipH="1">
              <a:off x="4659313" y="4567238"/>
              <a:ext cx="82550" cy="323850"/>
            </a:xfrm>
            <a:custGeom>
              <a:avLst/>
              <a:gdLst>
                <a:gd name="T0" fmla="*/ 82550 w 22"/>
                <a:gd name="T1" fmla="*/ 150628 h 86"/>
                <a:gd name="T2" fmla="*/ 82550 w 22"/>
                <a:gd name="T3" fmla="*/ 150628 h 86"/>
                <a:gd name="T4" fmla="*/ 30018 w 22"/>
                <a:gd name="T5" fmla="*/ 176988 h 86"/>
                <a:gd name="T6" fmla="*/ 7505 w 22"/>
                <a:gd name="T7" fmla="*/ 259833 h 86"/>
                <a:gd name="T8" fmla="*/ 30018 w 22"/>
                <a:gd name="T9" fmla="*/ 305022 h 86"/>
                <a:gd name="T10" fmla="*/ 48780 w 22"/>
                <a:gd name="T11" fmla="*/ 323850 h 86"/>
                <a:gd name="T12" fmla="*/ 48780 w 22"/>
                <a:gd name="T13" fmla="*/ 323850 h 86"/>
                <a:gd name="T14" fmla="*/ 48780 w 22"/>
                <a:gd name="T15" fmla="*/ 259833 h 86"/>
                <a:gd name="T16" fmla="*/ 82550 w 22"/>
                <a:gd name="T17" fmla="*/ 256067 h 86"/>
                <a:gd name="T18" fmla="*/ 82550 w 22"/>
                <a:gd name="T19" fmla="*/ 150628 h 86"/>
                <a:gd name="T20" fmla="*/ 48780 w 22"/>
                <a:gd name="T21" fmla="*/ 0 h 86"/>
                <a:gd name="T22" fmla="*/ 48780 w 22"/>
                <a:gd name="T23" fmla="*/ 0 h 86"/>
                <a:gd name="T24" fmla="*/ 48780 w 22"/>
                <a:gd name="T25" fmla="*/ 26360 h 86"/>
                <a:gd name="T26" fmla="*/ 48780 w 22"/>
                <a:gd name="T27" fmla="*/ 26360 h 86"/>
                <a:gd name="T28" fmla="*/ 48780 w 22"/>
                <a:gd name="T29" fmla="*/ 0 h 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"/>
                <a:gd name="T46" fmla="*/ 0 h 86"/>
                <a:gd name="T47" fmla="*/ 22 w 22"/>
                <a:gd name="T48" fmla="*/ 86 h 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" h="86">
                  <a:moveTo>
                    <a:pt x="22" y="4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17" y="41"/>
                    <a:pt x="12" y="43"/>
                    <a:pt x="8" y="47"/>
                  </a:cubicBezTo>
                  <a:cubicBezTo>
                    <a:pt x="2" y="53"/>
                    <a:pt x="0" y="62"/>
                    <a:pt x="2" y="69"/>
                  </a:cubicBezTo>
                  <a:cubicBezTo>
                    <a:pt x="3" y="74"/>
                    <a:pt x="5" y="77"/>
                    <a:pt x="8" y="81"/>
                  </a:cubicBezTo>
                  <a:cubicBezTo>
                    <a:pt x="10" y="82"/>
                    <a:pt x="12" y="84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40"/>
                    <a:pt x="22" y="40"/>
                    <a:pt x="22" y="4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5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6E6E6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5" name="Freeform 342"/>
            <p:cNvSpPr/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52388 w 57"/>
                <a:gd name="T1" fmla="*/ 0 h 59"/>
                <a:gd name="T2" fmla="*/ 19050 w 57"/>
                <a:gd name="T3" fmla="*/ 41275 h 59"/>
                <a:gd name="T4" fmla="*/ 0 w 57"/>
                <a:gd name="T5" fmla="*/ 63500 h 59"/>
                <a:gd name="T6" fmla="*/ 33338 w 57"/>
                <a:gd name="T7" fmla="*/ 93663 h 59"/>
                <a:gd name="T8" fmla="*/ 82550 w 57"/>
                <a:gd name="T9" fmla="*/ 38100 h 59"/>
                <a:gd name="T10" fmla="*/ 90488 w 57"/>
                <a:gd name="T11" fmla="*/ 26988 h 59"/>
                <a:gd name="T12" fmla="*/ 52388 w 57"/>
                <a:gd name="T13" fmla="*/ 0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"/>
                <a:gd name="T22" fmla="*/ 0 h 59"/>
                <a:gd name="T23" fmla="*/ 57 w 57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" h="59">
                  <a:moveTo>
                    <a:pt x="33" y="0"/>
                  </a:moveTo>
                  <a:lnTo>
                    <a:pt x="12" y="26"/>
                  </a:lnTo>
                  <a:lnTo>
                    <a:pt x="0" y="40"/>
                  </a:lnTo>
                  <a:lnTo>
                    <a:pt x="21" y="59"/>
                  </a:lnTo>
                  <a:lnTo>
                    <a:pt x="52" y="24"/>
                  </a:lnTo>
                  <a:lnTo>
                    <a:pt x="57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A1A1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6" name="Freeform 343"/>
            <p:cNvSpPr/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52388 w 57"/>
                <a:gd name="T1" fmla="*/ 0 h 59"/>
                <a:gd name="T2" fmla="*/ 19050 w 57"/>
                <a:gd name="T3" fmla="*/ 41275 h 59"/>
                <a:gd name="T4" fmla="*/ 0 w 57"/>
                <a:gd name="T5" fmla="*/ 63500 h 59"/>
                <a:gd name="T6" fmla="*/ 33338 w 57"/>
                <a:gd name="T7" fmla="*/ 93663 h 59"/>
                <a:gd name="T8" fmla="*/ 82550 w 57"/>
                <a:gd name="T9" fmla="*/ 38100 h 59"/>
                <a:gd name="T10" fmla="*/ 90488 w 57"/>
                <a:gd name="T11" fmla="*/ 26988 h 59"/>
                <a:gd name="T12" fmla="*/ 52388 w 57"/>
                <a:gd name="T13" fmla="*/ 0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"/>
                <a:gd name="T22" fmla="*/ 0 h 59"/>
                <a:gd name="T23" fmla="*/ 57 w 57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" h="59">
                  <a:moveTo>
                    <a:pt x="33" y="0"/>
                  </a:moveTo>
                  <a:lnTo>
                    <a:pt x="12" y="26"/>
                  </a:lnTo>
                  <a:lnTo>
                    <a:pt x="0" y="40"/>
                  </a:lnTo>
                  <a:lnTo>
                    <a:pt x="21" y="59"/>
                  </a:lnTo>
                  <a:lnTo>
                    <a:pt x="52" y="24"/>
                  </a:lnTo>
                  <a:lnTo>
                    <a:pt x="57" y="17"/>
                  </a:lnTo>
                  <a:lnTo>
                    <a:pt x="33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7" name="Freeform 345"/>
            <p:cNvSpPr/>
            <p:nvPr/>
          </p:nvSpPr>
          <p:spPr bwMode="auto">
            <a:xfrm flipH="1">
              <a:off x="4494213" y="4424363"/>
              <a:ext cx="247650" cy="260350"/>
            </a:xfrm>
            <a:custGeom>
              <a:avLst/>
              <a:gdLst>
                <a:gd name="T0" fmla="*/ 127000 w 156"/>
                <a:gd name="T1" fmla="*/ 260350 h 164"/>
                <a:gd name="T2" fmla="*/ 0 w 156"/>
                <a:gd name="T3" fmla="*/ 173037 h 164"/>
                <a:gd name="T4" fmla="*/ 119063 w 156"/>
                <a:gd name="T5" fmla="*/ 0 h 164"/>
                <a:gd name="T6" fmla="*/ 247650 w 156"/>
                <a:gd name="T7" fmla="*/ 87312 h 164"/>
                <a:gd name="T8" fmla="*/ 127000 w 156"/>
                <a:gd name="T9" fmla="*/ 260350 h 1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64"/>
                <a:gd name="T17" fmla="*/ 156 w 156"/>
                <a:gd name="T18" fmla="*/ 164 h 1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64">
                  <a:moveTo>
                    <a:pt x="80" y="164"/>
                  </a:moveTo>
                  <a:lnTo>
                    <a:pt x="0" y="109"/>
                  </a:lnTo>
                  <a:lnTo>
                    <a:pt x="75" y="0"/>
                  </a:lnTo>
                  <a:lnTo>
                    <a:pt x="156" y="55"/>
                  </a:lnTo>
                  <a:lnTo>
                    <a:pt x="80" y="164"/>
                  </a:lnTo>
                  <a:close/>
                </a:path>
              </a:pathLst>
            </a:custGeom>
            <a:solidFill>
              <a:srgbClr val="E8B18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8" name="Freeform 346"/>
            <p:cNvSpPr/>
            <p:nvPr/>
          </p:nvSpPr>
          <p:spPr bwMode="auto">
            <a:xfrm flipH="1">
              <a:off x="4333875" y="4187825"/>
              <a:ext cx="619125" cy="684213"/>
            </a:xfrm>
            <a:custGeom>
              <a:avLst/>
              <a:gdLst>
                <a:gd name="T0" fmla="*/ 596611 w 165"/>
                <a:gd name="T1" fmla="*/ 105264 h 182"/>
                <a:gd name="T2" fmla="*/ 529070 w 165"/>
                <a:gd name="T3" fmla="*/ 48872 h 182"/>
                <a:gd name="T4" fmla="*/ 506557 w 165"/>
                <a:gd name="T5" fmla="*/ 30075 h 182"/>
                <a:gd name="T6" fmla="*/ 491548 w 165"/>
                <a:gd name="T7" fmla="*/ 18797 h 182"/>
                <a:gd name="T8" fmla="*/ 424007 w 165"/>
                <a:gd name="T9" fmla="*/ 22556 h 182"/>
                <a:gd name="T10" fmla="*/ 352714 w 165"/>
                <a:gd name="T11" fmla="*/ 109023 h 182"/>
                <a:gd name="T12" fmla="*/ 360218 w 165"/>
                <a:gd name="T13" fmla="*/ 176692 h 182"/>
                <a:gd name="T14" fmla="*/ 375227 w 165"/>
                <a:gd name="T15" fmla="*/ 187971 h 182"/>
                <a:gd name="T16" fmla="*/ 382732 w 165"/>
                <a:gd name="T17" fmla="*/ 195489 h 182"/>
                <a:gd name="T18" fmla="*/ 382732 w 165"/>
                <a:gd name="T19" fmla="*/ 221805 h 182"/>
                <a:gd name="T20" fmla="*/ 202623 w 165"/>
                <a:gd name="T21" fmla="*/ 439851 h 182"/>
                <a:gd name="T22" fmla="*/ 176357 w 165"/>
                <a:gd name="T23" fmla="*/ 439851 h 182"/>
                <a:gd name="T24" fmla="*/ 168852 w 165"/>
                <a:gd name="T25" fmla="*/ 432332 h 182"/>
                <a:gd name="T26" fmla="*/ 153843 w 165"/>
                <a:gd name="T27" fmla="*/ 421054 h 182"/>
                <a:gd name="T28" fmla="*/ 90055 w 165"/>
                <a:gd name="T29" fmla="*/ 428573 h 182"/>
                <a:gd name="T30" fmla="*/ 15009 w 165"/>
                <a:gd name="T31" fmla="*/ 515040 h 182"/>
                <a:gd name="T32" fmla="*/ 22514 w 165"/>
                <a:gd name="T33" fmla="*/ 578949 h 182"/>
                <a:gd name="T34" fmla="*/ 37523 w 165"/>
                <a:gd name="T35" fmla="*/ 590228 h 182"/>
                <a:gd name="T36" fmla="*/ 60036 w 165"/>
                <a:gd name="T37" fmla="*/ 609025 h 182"/>
                <a:gd name="T38" fmla="*/ 123825 w 165"/>
                <a:gd name="T39" fmla="*/ 665416 h 182"/>
                <a:gd name="T40" fmla="*/ 191366 w 165"/>
                <a:gd name="T41" fmla="*/ 661657 h 182"/>
                <a:gd name="T42" fmla="*/ 292677 w 165"/>
                <a:gd name="T43" fmla="*/ 537596 h 182"/>
                <a:gd name="T44" fmla="*/ 499052 w 165"/>
                <a:gd name="T45" fmla="*/ 293234 h 182"/>
                <a:gd name="T46" fmla="*/ 600364 w 165"/>
                <a:gd name="T47" fmla="*/ 169174 h 182"/>
                <a:gd name="T48" fmla="*/ 596611 w 165"/>
                <a:gd name="T49" fmla="*/ 105264 h 1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82"/>
                <a:gd name="T77" fmla="*/ 165 w 165"/>
                <a:gd name="T78" fmla="*/ 182 h 1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82">
                  <a:moveTo>
                    <a:pt x="159" y="28"/>
                  </a:moveTo>
                  <a:cubicBezTo>
                    <a:pt x="141" y="13"/>
                    <a:pt x="141" y="13"/>
                    <a:pt x="141" y="13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26" y="0"/>
                    <a:pt x="118" y="1"/>
                    <a:pt x="113" y="6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0" y="35"/>
                    <a:pt x="90" y="42"/>
                    <a:pt x="96" y="47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4" y="54"/>
                    <a:pt x="104" y="57"/>
                    <a:pt x="102" y="59"/>
                  </a:cubicBezTo>
                  <a:cubicBezTo>
                    <a:pt x="54" y="117"/>
                    <a:pt x="54" y="117"/>
                    <a:pt x="54" y="117"/>
                  </a:cubicBezTo>
                  <a:cubicBezTo>
                    <a:pt x="52" y="119"/>
                    <a:pt x="49" y="119"/>
                    <a:pt x="47" y="117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08"/>
                    <a:pt x="28" y="108"/>
                    <a:pt x="24" y="114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0" y="142"/>
                    <a:pt x="0" y="150"/>
                    <a:pt x="6" y="154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9" y="182"/>
                    <a:pt x="46" y="181"/>
                    <a:pt x="51" y="176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5" y="40"/>
                    <a:pt x="164" y="32"/>
                    <a:pt x="159" y="28"/>
                  </a:cubicBezTo>
                  <a:close/>
                </a:path>
              </a:pathLst>
            </a:custGeom>
            <a:solidFill>
              <a:srgbClr val="103754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89" name="Freeform 347"/>
            <p:cNvSpPr/>
            <p:nvPr/>
          </p:nvSpPr>
          <p:spPr bwMode="auto">
            <a:xfrm flipH="1">
              <a:off x="4457700" y="4470400"/>
              <a:ext cx="247650" cy="261938"/>
            </a:xfrm>
            <a:custGeom>
              <a:avLst/>
              <a:gdLst>
                <a:gd name="T0" fmla="*/ 90487 w 156"/>
                <a:gd name="T1" fmla="*/ 261938 h 165"/>
                <a:gd name="T2" fmla="*/ 0 w 156"/>
                <a:gd name="T3" fmla="*/ 187325 h 165"/>
                <a:gd name="T4" fmla="*/ 161925 w 156"/>
                <a:gd name="T5" fmla="*/ 0 h 165"/>
                <a:gd name="T6" fmla="*/ 247650 w 156"/>
                <a:gd name="T7" fmla="*/ 74613 h 165"/>
                <a:gd name="T8" fmla="*/ 90487 w 156"/>
                <a:gd name="T9" fmla="*/ 261938 h 1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65"/>
                <a:gd name="T17" fmla="*/ 156 w 156"/>
                <a:gd name="T18" fmla="*/ 165 h 1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65">
                  <a:moveTo>
                    <a:pt x="57" y="165"/>
                  </a:moveTo>
                  <a:lnTo>
                    <a:pt x="0" y="118"/>
                  </a:lnTo>
                  <a:lnTo>
                    <a:pt x="102" y="0"/>
                  </a:lnTo>
                  <a:lnTo>
                    <a:pt x="156" y="47"/>
                  </a:lnTo>
                  <a:lnTo>
                    <a:pt x="57" y="165"/>
                  </a:lnTo>
                  <a:close/>
                </a:path>
              </a:pathLst>
            </a:custGeom>
            <a:solidFill>
              <a:srgbClr val="FFC9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0" name="Freeform 348"/>
            <p:cNvSpPr/>
            <p:nvPr/>
          </p:nvSpPr>
          <p:spPr bwMode="auto">
            <a:xfrm flipH="1">
              <a:off x="4570413" y="4357688"/>
              <a:ext cx="134938" cy="119063"/>
            </a:xfrm>
            <a:custGeom>
              <a:avLst/>
              <a:gdLst>
                <a:gd name="T0" fmla="*/ 38100 w 85"/>
                <a:gd name="T1" fmla="*/ 119063 h 75"/>
                <a:gd name="T2" fmla="*/ 0 w 85"/>
                <a:gd name="T3" fmla="*/ 58738 h 75"/>
                <a:gd name="T4" fmla="*/ 101600 w 85"/>
                <a:gd name="T5" fmla="*/ 0 h 75"/>
                <a:gd name="T6" fmla="*/ 134938 w 85"/>
                <a:gd name="T7" fmla="*/ 58738 h 75"/>
                <a:gd name="T8" fmla="*/ 38100 w 85"/>
                <a:gd name="T9" fmla="*/ 119063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75"/>
                <a:gd name="T17" fmla="*/ 85 w 85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75">
                  <a:moveTo>
                    <a:pt x="24" y="75"/>
                  </a:moveTo>
                  <a:lnTo>
                    <a:pt x="0" y="37"/>
                  </a:lnTo>
                  <a:lnTo>
                    <a:pt x="64" y="0"/>
                  </a:lnTo>
                  <a:lnTo>
                    <a:pt x="85" y="37"/>
                  </a:lnTo>
                  <a:lnTo>
                    <a:pt x="24" y="75"/>
                  </a:lnTo>
                  <a:close/>
                </a:path>
              </a:pathLst>
            </a:custGeom>
            <a:solidFill>
              <a:srgbClr val="E8B189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1" name="Freeform 349"/>
            <p:cNvSpPr/>
            <p:nvPr/>
          </p:nvSpPr>
          <p:spPr bwMode="auto">
            <a:xfrm flipH="1">
              <a:off x="4510088" y="4405313"/>
              <a:ext cx="138113" cy="136525"/>
            </a:xfrm>
            <a:custGeom>
              <a:avLst/>
              <a:gdLst>
                <a:gd name="T0" fmla="*/ 101600 w 87"/>
                <a:gd name="T1" fmla="*/ 136525 h 86"/>
                <a:gd name="T2" fmla="*/ 0 w 87"/>
                <a:gd name="T3" fmla="*/ 41275 h 86"/>
                <a:gd name="T4" fmla="*/ 36513 w 87"/>
                <a:gd name="T5" fmla="*/ 0 h 86"/>
                <a:gd name="T6" fmla="*/ 138113 w 87"/>
                <a:gd name="T7" fmla="*/ 95250 h 86"/>
                <a:gd name="T8" fmla="*/ 101600 w 87"/>
                <a:gd name="T9" fmla="*/ 136525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86"/>
                <a:gd name="T17" fmla="*/ 87 w 87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86">
                  <a:moveTo>
                    <a:pt x="64" y="86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87" y="60"/>
                  </a:lnTo>
                  <a:lnTo>
                    <a:pt x="64" y="86"/>
                  </a:lnTo>
                  <a:close/>
                </a:path>
              </a:pathLst>
            </a:custGeom>
            <a:solidFill>
              <a:srgbClr val="FFC9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2" name="Freeform 350"/>
            <p:cNvSpPr/>
            <p:nvPr/>
          </p:nvSpPr>
          <p:spPr bwMode="auto">
            <a:xfrm flipH="1">
              <a:off x="4554538" y="4454525"/>
              <a:ext cx="146050" cy="134938"/>
            </a:xfrm>
            <a:custGeom>
              <a:avLst/>
              <a:gdLst>
                <a:gd name="T0" fmla="*/ 112713 w 92"/>
                <a:gd name="T1" fmla="*/ 134938 h 85"/>
                <a:gd name="T2" fmla="*/ 0 w 92"/>
                <a:gd name="T3" fmla="*/ 46038 h 85"/>
                <a:gd name="T4" fmla="*/ 36513 w 92"/>
                <a:gd name="T5" fmla="*/ 0 h 85"/>
                <a:gd name="T6" fmla="*/ 146050 w 92"/>
                <a:gd name="T7" fmla="*/ 93663 h 85"/>
                <a:gd name="T8" fmla="*/ 112713 w 92"/>
                <a:gd name="T9" fmla="*/ 134938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85"/>
                <a:gd name="T17" fmla="*/ 92 w 92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85">
                  <a:moveTo>
                    <a:pt x="71" y="85"/>
                  </a:moveTo>
                  <a:lnTo>
                    <a:pt x="0" y="29"/>
                  </a:lnTo>
                  <a:lnTo>
                    <a:pt x="23" y="0"/>
                  </a:lnTo>
                  <a:lnTo>
                    <a:pt x="92" y="59"/>
                  </a:lnTo>
                  <a:lnTo>
                    <a:pt x="71" y="85"/>
                  </a:lnTo>
                  <a:close/>
                </a:path>
              </a:pathLst>
            </a:custGeom>
            <a:solidFill>
              <a:srgbClr val="FFC9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3" name="Freeform 351"/>
            <p:cNvSpPr/>
            <p:nvPr/>
          </p:nvSpPr>
          <p:spPr bwMode="auto">
            <a:xfrm flipH="1">
              <a:off x="4595813" y="4511675"/>
              <a:ext cx="142875" cy="131763"/>
            </a:xfrm>
            <a:custGeom>
              <a:avLst/>
              <a:gdLst>
                <a:gd name="T0" fmla="*/ 104775 w 90"/>
                <a:gd name="T1" fmla="*/ 131763 h 83"/>
                <a:gd name="T2" fmla="*/ 0 w 90"/>
                <a:gd name="T3" fmla="*/ 44450 h 83"/>
                <a:gd name="T4" fmla="*/ 33338 w 90"/>
                <a:gd name="T5" fmla="*/ 0 h 83"/>
                <a:gd name="T6" fmla="*/ 142875 w 90"/>
                <a:gd name="T7" fmla="*/ 85725 h 83"/>
                <a:gd name="T8" fmla="*/ 104775 w 90"/>
                <a:gd name="T9" fmla="*/ 131763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83"/>
                <a:gd name="T17" fmla="*/ 90 w 90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83">
                  <a:moveTo>
                    <a:pt x="66" y="83"/>
                  </a:moveTo>
                  <a:lnTo>
                    <a:pt x="0" y="28"/>
                  </a:lnTo>
                  <a:lnTo>
                    <a:pt x="21" y="0"/>
                  </a:lnTo>
                  <a:lnTo>
                    <a:pt x="90" y="54"/>
                  </a:lnTo>
                  <a:lnTo>
                    <a:pt x="66" y="83"/>
                  </a:lnTo>
                  <a:close/>
                </a:path>
              </a:pathLst>
            </a:custGeom>
            <a:solidFill>
              <a:srgbClr val="FFC9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94" name="Freeform 352"/>
            <p:cNvSpPr/>
            <p:nvPr/>
          </p:nvSpPr>
          <p:spPr bwMode="auto">
            <a:xfrm flipH="1">
              <a:off x="4641850" y="4578350"/>
              <a:ext cx="123825" cy="106363"/>
            </a:xfrm>
            <a:custGeom>
              <a:avLst/>
              <a:gdLst>
                <a:gd name="T0" fmla="*/ 98425 w 78"/>
                <a:gd name="T1" fmla="*/ 106363 h 67"/>
                <a:gd name="T2" fmla="*/ 0 w 78"/>
                <a:gd name="T3" fmla="*/ 38100 h 67"/>
                <a:gd name="T4" fmla="*/ 30163 w 78"/>
                <a:gd name="T5" fmla="*/ 0 h 67"/>
                <a:gd name="T6" fmla="*/ 123825 w 78"/>
                <a:gd name="T7" fmla="*/ 68263 h 67"/>
                <a:gd name="T8" fmla="*/ 98425 w 78"/>
                <a:gd name="T9" fmla="*/ 106363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67"/>
                <a:gd name="T17" fmla="*/ 78 w 78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67">
                  <a:moveTo>
                    <a:pt x="62" y="67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78" y="43"/>
                  </a:lnTo>
                  <a:lnTo>
                    <a:pt x="62" y="67"/>
                  </a:lnTo>
                  <a:close/>
                </a:path>
              </a:pathLst>
            </a:custGeom>
            <a:solidFill>
              <a:srgbClr val="FFC9A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 bwMode="auto">
          <a:xfrm>
            <a:off x="930275" y="2416175"/>
            <a:ext cx="1176338" cy="2478088"/>
            <a:chOff x="914400" y="1451429"/>
            <a:chExt cx="1175657" cy="2479334"/>
          </a:xfrm>
        </p:grpSpPr>
        <p:sp>
          <p:nvSpPr>
            <p:cNvPr id="139" name="矩形 138"/>
            <p:cNvSpPr/>
            <p:nvPr/>
          </p:nvSpPr>
          <p:spPr>
            <a:xfrm>
              <a:off x="914400" y="1451429"/>
              <a:ext cx="1175657" cy="24793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61" name="文本框 137"/>
            <p:cNvSpPr txBox="1">
              <a:spLocks noChangeArrowheads="1"/>
            </p:cNvSpPr>
            <p:nvPr/>
          </p:nvSpPr>
          <p:spPr bwMode="auto">
            <a:xfrm>
              <a:off x="1062882" y="1606324"/>
              <a:ext cx="800219" cy="22441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r>
                <a:rPr lang="zh-CN" altLang="en-US" sz="4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领导访谈</a:t>
              </a:r>
              <a:endPara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2355850" y="1403350"/>
            <a:ext cx="1898650" cy="1330325"/>
          </a:xfrm>
          <a:custGeom>
            <a:avLst/>
            <a:gdLst>
              <a:gd name="connsiteX0" fmla="*/ 0 w 1892300"/>
              <a:gd name="connsiteY0" fmla="*/ 0 h 949438"/>
              <a:gd name="connsiteX1" fmla="*/ 1892300 w 1892300"/>
              <a:gd name="connsiteY1" fmla="*/ 0 h 949438"/>
              <a:gd name="connsiteX2" fmla="*/ 1892300 w 1892300"/>
              <a:gd name="connsiteY2" fmla="*/ 949438 h 949438"/>
              <a:gd name="connsiteX3" fmla="*/ 0 w 1892300"/>
              <a:gd name="connsiteY3" fmla="*/ 949438 h 949438"/>
              <a:gd name="connsiteX4" fmla="*/ 0 w 1892300"/>
              <a:gd name="connsiteY4" fmla="*/ 0 h 949438"/>
              <a:gd name="connsiteX0-1" fmla="*/ 0 w 1917700"/>
              <a:gd name="connsiteY0-2" fmla="*/ 355600 h 1305038"/>
              <a:gd name="connsiteX1-3" fmla="*/ 1917700 w 1917700"/>
              <a:gd name="connsiteY1-4" fmla="*/ 0 h 1305038"/>
              <a:gd name="connsiteX2-5" fmla="*/ 1892300 w 1917700"/>
              <a:gd name="connsiteY2-6" fmla="*/ 1305038 h 1305038"/>
              <a:gd name="connsiteX3-7" fmla="*/ 0 w 1917700"/>
              <a:gd name="connsiteY3-8" fmla="*/ 1305038 h 1305038"/>
              <a:gd name="connsiteX4-9" fmla="*/ 0 w 1917700"/>
              <a:gd name="connsiteY4-10" fmla="*/ 355600 h 1305038"/>
              <a:gd name="connsiteX0-11" fmla="*/ 0 w 1898650"/>
              <a:gd name="connsiteY0-12" fmla="*/ 379412 h 1328850"/>
              <a:gd name="connsiteX1-13" fmla="*/ 1898650 w 1898650"/>
              <a:gd name="connsiteY1-14" fmla="*/ 0 h 1328850"/>
              <a:gd name="connsiteX2-15" fmla="*/ 1892300 w 1898650"/>
              <a:gd name="connsiteY2-16" fmla="*/ 1328850 h 1328850"/>
              <a:gd name="connsiteX3-17" fmla="*/ 0 w 1898650"/>
              <a:gd name="connsiteY3-18" fmla="*/ 1328850 h 1328850"/>
              <a:gd name="connsiteX4-19" fmla="*/ 0 w 1898650"/>
              <a:gd name="connsiteY4-20" fmla="*/ 379412 h 1328850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98650" h="1328850">
                <a:moveTo>
                  <a:pt x="0" y="379412"/>
                </a:moveTo>
                <a:lnTo>
                  <a:pt x="1898650" y="0"/>
                </a:lnTo>
                <a:cubicBezTo>
                  <a:pt x="1896533" y="442950"/>
                  <a:pt x="1894417" y="885900"/>
                  <a:pt x="1892300" y="1328850"/>
                </a:cubicBezTo>
                <a:lnTo>
                  <a:pt x="0" y="1328850"/>
                </a:lnTo>
                <a:lnTo>
                  <a:pt x="0" y="379412"/>
                </a:lnTo>
                <a:close/>
              </a:path>
            </a:pathLst>
          </a:cu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5" name="矩形 154"/>
          <p:cNvSpPr/>
          <p:nvPr/>
        </p:nvSpPr>
        <p:spPr>
          <a:xfrm>
            <a:off x="4248150" y="1417638"/>
            <a:ext cx="4052888" cy="1331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6" name="矩形 155"/>
          <p:cNvSpPr/>
          <p:nvPr/>
        </p:nvSpPr>
        <p:spPr>
          <a:xfrm>
            <a:off x="2355850" y="2724150"/>
            <a:ext cx="1892300" cy="950913"/>
          </a:xfrm>
          <a:prstGeom prst="rect">
            <a:avLst/>
          </a:pr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7" name="矩形 156"/>
          <p:cNvSpPr/>
          <p:nvPr/>
        </p:nvSpPr>
        <p:spPr>
          <a:xfrm>
            <a:off x="2355850" y="3676650"/>
            <a:ext cx="1892300" cy="949325"/>
          </a:xfrm>
          <a:prstGeom prst="rect">
            <a:avLst/>
          </a:pr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8" name="矩形 157"/>
          <p:cNvSpPr/>
          <p:nvPr/>
        </p:nvSpPr>
        <p:spPr>
          <a:xfrm>
            <a:off x="2355850" y="4629150"/>
            <a:ext cx="1892300" cy="1325563"/>
          </a:xfrm>
          <a:custGeom>
            <a:avLst/>
            <a:gdLst>
              <a:gd name="connsiteX0" fmla="*/ 0 w 1892300"/>
              <a:gd name="connsiteY0" fmla="*/ 0 h 949438"/>
              <a:gd name="connsiteX1" fmla="*/ 1892300 w 1892300"/>
              <a:gd name="connsiteY1" fmla="*/ 0 h 949438"/>
              <a:gd name="connsiteX2" fmla="*/ 1892300 w 1892300"/>
              <a:gd name="connsiteY2" fmla="*/ 949438 h 949438"/>
              <a:gd name="connsiteX3" fmla="*/ 0 w 1892300"/>
              <a:gd name="connsiteY3" fmla="*/ 949438 h 949438"/>
              <a:gd name="connsiteX4" fmla="*/ 0 w 1892300"/>
              <a:gd name="connsiteY4" fmla="*/ 0 h 949438"/>
              <a:gd name="connsiteX0-1" fmla="*/ 0 w 1892300"/>
              <a:gd name="connsiteY0-2" fmla="*/ 0 h 1299958"/>
              <a:gd name="connsiteX1-3" fmla="*/ 1892300 w 1892300"/>
              <a:gd name="connsiteY1-4" fmla="*/ 0 h 1299958"/>
              <a:gd name="connsiteX2-5" fmla="*/ 1884680 w 1892300"/>
              <a:gd name="connsiteY2-6" fmla="*/ 1299958 h 1299958"/>
              <a:gd name="connsiteX3-7" fmla="*/ 0 w 1892300"/>
              <a:gd name="connsiteY3-8" fmla="*/ 949438 h 1299958"/>
              <a:gd name="connsiteX4-9" fmla="*/ 0 w 1892300"/>
              <a:gd name="connsiteY4-10" fmla="*/ 0 h 1299958"/>
              <a:gd name="connsiteX0-11" fmla="*/ 0 w 1892300"/>
              <a:gd name="connsiteY0-12" fmla="*/ 0 h 1325358"/>
              <a:gd name="connsiteX1-13" fmla="*/ 1892300 w 1892300"/>
              <a:gd name="connsiteY1-14" fmla="*/ 0 h 1325358"/>
              <a:gd name="connsiteX2-15" fmla="*/ 1887855 w 1892300"/>
              <a:gd name="connsiteY2-16" fmla="*/ 1325358 h 1325358"/>
              <a:gd name="connsiteX3-17" fmla="*/ 0 w 1892300"/>
              <a:gd name="connsiteY3-18" fmla="*/ 949438 h 1325358"/>
              <a:gd name="connsiteX4-19" fmla="*/ 0 w 1892300"/>
              <a:gd name="connsiteY4-20" fmla="*/ 0 h 1325358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92300" h="1325358">
                <a:moveTo>
                  <a:pt x="0" y="0"/>
                </a:moveTo>
                <a:lnTo>
                  <a:pt x="1892300" y="0"/>
                </a:lnTo>
                <a:cubicBezTo>
                  <a:pt x="1890818" y="441786"/>
                  <a:pt x="1889337" y="883572"/>
                  <a:pt x="1887855" y="1325358"/>
                </a:cubicBezTo>
                <a:lnTo>
                  <a:pt x="0" y="949438"/>
                </a:lnTo>
                <a:lnTo>
                  <a:pt x="0" y="0"/>
                </a:lnTo>
                <a:close/>
              </a:path>
            </a:pathLst>
          </a:cu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9" name="矩形 158"/>
          <p:cNvSpPr/>
          <p:nvPr/>
        </p:nvSpPr>
        <p:spPr>
          <a:xfrm>
            <a:off x="4248150" y="2735263"/>
            <a:ext cx="4052888" cy="949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0" name="矩形 159"/>
          <p:cNvSpPr/>
          <p:nvPr/>
        </p:nvSpPr>
        <p:spPr>
          <a:xfrm>
            <a:off x="4248150" y="3687763"/>
            <a:ext cx="4052888" cy="949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2" name="矩形 161"/>
          <p:cNvSpPr/>
          <p:nvPr/>
        </p:nvSpPr>
        <p:spPr>
          <a:xfrm>
            <a:off x="4248150" y="4625975"/>
            <a:ext cx="4052888" cy="1331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4" name="文本框 163"/>
          <p:cNvSpPr txBox="1">
            <a:spLocks noChangeArrowheads="1"/>
          </p:cNvSpPr>
          <p:nvPr/>
        </p:nvSpPr>
        <p:spPr bwMode="auto">
          <a:xfrm>
            <a:off x="2489200" y="2055813"/>
            <a:ext cx="1752600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列出访谈提纲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文本框 164"/>
          <p:cNvSpPr txBox="1">
            <a:spLocks noChangeArrowheads="1"/>
          </p:cNvSpPr>
          <p:nvPr/>
        </p:nvSpPr>
        <p:spPr bwMode="auto">
          <a:xfrm>
            <a:off x="2489200" y="2981325"/>
            <a:ext cx="1636713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访谈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文本框 165"/>
          <p:cNvSpPr txBox="1">
            <a:spLocks noChangeArrowheads="1"/>
          </p:cNvSpPr>
          <p:nvPr/>
        </p:nvSpPr>
        <p:spPr bwMode="auto">
          <a:xfrm>
            <a:off x="2489200" y="3983038"/>
            <a:ext cx="1636713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整理资料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文本框 166"/>
          <p:cNvSpPr txBox="1">
            <a:spLocks noChangeArrowheads="1"/>
          </p:cNvSpPr>
          <p:nvPr/>
        </p:nvSpPr>
        <p:spPr bwMode="auto">
          <a:xfrm>
            <a:off x="2489200" y="4926013"/>
            <a:ext cx="1636713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汇总分析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文本框 167"/>
          <p:cNvSpPr txBox="1">
            <a:spLocks noChangeArrowheads="1"/>
          </p:cNvSpPr>
          <p:nvPr/>
        </p:nvSpPr>
        <p:spPr bwMode="auto">
          <a:xfrm>
            <a:off x="4392613" y="1414463"/>
            <a:ext cx="3954462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spcAft>
                <a:spcPts val="900"/>
              </a:spcAft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请整体评价一下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年度部门员工的绩效？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Aft>
                <a:spcPts val="900"/>
              </a:spcAft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为了完成明年的目标，员工需要在哪方面加强？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9" name="标题 1"/>
          <p:cNvSpPr txBox="1"/>
          <p:nvPr/>
        </p:nvSpPr>
        <p:spPr bwMode="auto">
          <a:xfrm>
            <a:off x="2073275" y="469900"/>
            <a:ext cx="2890838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4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领导访谈</a:t>
            </a:r>
            <a:endParaRPr lang="zh-CN" altLang="en-US" sz="4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613" y="1165225"/>
            <a:ext cx="23034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>
            <a:spLocks noChangeArrowheads="1"/>
          </p:cNvSpPr>
          <p:nvPr/>
        </p:nvSpPr>
        <p:spPr bwMode="auto">
          <a:xfrm>
            <a:off x="430213" y="576263"/>
            <a:ext cx="1577975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Step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172" name="文本框 171"/>
          <p:cNvSpPr txBox="1">
            <a:spLocks noChangeArrowheads="1"/>
          </p:cNvSpPr>
          <p:nvPr/>
        </p:nvSpPr>
        <p:spPr bwMode="auto">
          <a:xfrm>
            <a:off x="928688" y="117475"/>
            <a:ext cx="581025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2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173" name="爆炸形 1 172"/>
          <p:cNvSpPr/>
          <p:nvPr/>
        </p:nvSpPr>
        <p:spPr>
          <a:xfrm rot="19601732">
            <a:off x="8037513" y="484188"/>
            <a:ext cx="1362075" cy="1362075"/>
          </a:xfrm>
          <a:prstGeom prst="irregularSeal1">
            <a:avLst/>
          </a:prstGeom>
          <a:solidFill>
            <a:srgbClr val="F7C2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文本框 173"/>
          <p:cNvSpPr txBox="1">
            <a:spLocks noChangeArrowheads="1"/>
          </p:cNvSpPr>
          <p:nvPr/>
        </p:nvSpPr>
        <p:spPr bwMode="auto">
          <a:xfrm>
            <a:off x="4392613" y="2711450"/>
            <a:ext cx="3381375" cy="1000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spcAft>
                <a:spcPts val="300"/>
              </a:spcAft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预约时间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Aft>
                <a:spcPts val="300"/>
              </a:spcAft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做好录音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Aft>
                <a:spcPts val="300"/>
              </a:spcAft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做好记录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5" name="文本框 174"/>
          <p:cNvSpPr txBox="1">
            <a:spLocks noChangeArrowheads="1"/>
          </p:cNvSpPr>
          <p:nvPr/>
        </p:nvSpPr>
        <p:spPr bwMode="auto">
          <a:xfrm>
            <a:off x="4392613" y="3938588"/>
            <a:ext cx="3636962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笔记和录音资料全部整理出来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8" name="文本框 177"/>
          <p:cNvSpPr txBox="1">
            <a:spLocks noChangeArrowheads="1"/>
          </p:cNvSpPr>
          <p:nvPr/>
        </p:nvSpPr>
        <p:spPr bwMode="auto">
          <a:xfrm>
            <a:off x="4392613" y="5002213"/>
            <a:ext cx="33813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做好分类汇总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3605213" y="1398588"/>
            <a:ext cx="525462" cy="525462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Broadway" panose="04040905080B02020502" pitchFamily="82" charset="0"/>
              </a:rPr>
              <a:t>1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3605213" y="2517775"/>
            <a:ext cx="525462" cy="525463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Broadway" panose="04040905080B02020502" pitchFamily="82" charset="0"/>
              </a:rPr>
              <a:t>2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3605213" y="3536950"/>
            <a:ext cx="525462" cy="525463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Broadway" panose="04040905080B02020502" pitchFamily="82" charset="0"/>
              </a:rPr>
              <a:t>3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3605213" y="4527550"/>
            <a:ext cx="525462" cy="525463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Broadway" panose="04040905080B02020502" pitchFamily="82" charset="0"/>
              </a:rPr>
              <a:t>4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  <p:bldP spid="159" grpId="0" animBg="1"/>
      <p:bldP spid="160" grpId="0" animBg="1"/>
      <p:bldP spid="162" grpId="0" animBg="1"/>
      <p:bldP spid="164" grpId="0"/>
      <p:bldP spid="165" grpId="0"/>
      <p:bldP spid="166" grpId="0"/>
      <p:bldP spid="167" grpId="0"/>
      <p:bldP spid="168" grpId="0"/>
      <p:bldP spid="169" grpId="0"/>
      <p:bldP spid="171" grpId="0"/>
      <p:bldP spid="172" grpId="0"/>
      <p:bldP spid="173" grpId="0" animBg="1"/>
      <p:bldP spid="174" grpId="0"/>
      <p:bldP spid="175" grpId="0"/>
      <p:bldP spid="178" grpId="0"/>
      <p:bldP spid="179" grpId="0" animBg="1"/>
      <p:bldP spid="180" grpId="0" animBg="1"/>
      <p:bldP spid="181" grpId="0" animBg="1"/>
      <p:bldP spid="1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标题 1"/>
          <p:cNvSpPr txBox="1"/>
          <p:nvPr/>
        </p:nvSpPr>
        <p:spPr bwMode="auto">
          <a:xfrm>
            <a:off x="2073275" y="469900"/>
            <a:ext cx="2890838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4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最后调整</a:t>
            </a:r>
            <a:endParaRPr lang="zh-CN" altLang="en-US" sz="4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613" y="1165225"/>
            <a:ext cx="23034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>
            <a:spLocks noChangeArrowheads="1"/>
          </p:cNvSpPr>
          <p:nvPr/>
        </p:nvSpPr>
        <p:spPr bwMode="auto">
          <a:xfrm>
            <a:off x="430213" y="576263"/>
            <a:ext cx="1577975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Step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172" name="文本框 171"/>
          <p:cNvSpPr txBox="1">
            <a:spLocks noChangeArrowheads="1"/>
          </p:cNvSpPr>
          <p:nvPr/>
        </p:nvSpPr>
        <p:spPr bwMode="auto">
          <a:xfrm>
            <a:off x="928688" y="117475"/>
            <a:ext cx="581025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3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008188" y="1625600"/>
            <a:ext cx="3463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结合以下方面：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文本框 175"/>
          <p:cNvSpPr txBox="1">
            <a:spLocks noChangeArrowheads="1"/>
          </p:cNvSpPr>
          <p:nvPr/>
        </p:nvSpPr>
        <p:spPr bwMode="auto">
          <a:xfrm>
            <a:off x="7046913" y="4937125"/>
            <a:ext cx="243522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做最后调整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文本框 176"/>
          <p:cNvSpPr txBox="1">
            <a:spLocks noChangeArrowheads="1"/>
          </p:cNvSpPr>
          <p:nvPr/>
        </p:nvSpPr>
        <p:spPr bwMode="auto">
          <a:xfrm>
            <a:off x="3675063" y="2489200"/>
            <a:ext cx="2578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岗位说明书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2" name="文本框 181"/>
          <p:cNvSpPr txBox="1">
            <a:spLocks noChangeArrowheads="1"/>
          </p:cNvSpPr>
          <p:nvPr/>
        </p:nvSpPr>
        <p:spPr bwMode="auto">
          <a:xfrm>
            <a:off x="3675063" y="3149600"/>
            <a:ext cx="2578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工作绩效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3" name="文本框 182"/>
          <p:cNvSpPr txBox="1">
            <a:spLocks noChangeArrowheads="1"/>
          </p:cNvSpPr>
          <p:nvPr/>
        </p:nvSpPr>
        <p:spPr bwMode="auto">
          <a:xfrm>
            <a:off x="3675063" y="3810000"/>
            <a:ext cx="2578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个人提升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5" name="文本框 184"/>
          <p:cNvSpPr txBox="1">
            <a:spLocks noChangeArrowheads="1"/>
          </p:cNvSpPr>
          <p:nvPr/>
        </p:nvSpPr>
        <p:spPr bwMode="auto">
          <a:xfrm>
            <a:off x="3675063" y="4470400"/>
            <a:ext cx="25781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公司发展</a:t>
            </a:r>
            <a:endParaRPr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任意多边形 139"/>
          <p:cNvSpPr/>
          <p:nvPr/>
        </p:nvSpPr>
        <p:spPr>
          <a:xfrm>
            <a:off x="1466850" y="2151063"/>
            <a:ext cx="8001000" cy="3419475"/>
          </a:xfrm>
          <a:custGeom>
            <a:avLst/>
            <a:gdLst>
              <a:gd name="connsiteX0" fmla="*/ 0 w 3714750"/>
              <a:gd name="connsiteY0" fmla="*/ 0 h 3600450"/>
              <a:gd name="connsiteX1" fmla="*/ 3214688 w 3714750"/>
              <a:gd name="connsiteY1" fmla="*/ 185737 h 3600450"/>
              <a:gd name="connsiteX2" fmla="*/ 471488 w 3714750"/>
              <a:gd name="connsiteY2" fmla="*/ 1071562 h 3600450"/>
              <a:gd name="connsiteX3" fmla="*/ 3343275 w 3714750"/>
              <a:gd name="connsiteY3" fmla="*/ 1843087 h 3600450"/>
              <a:gd name="connsiteX4" fmla="*/ 42863 w 3714750"/>
              <a:gd name="connsiteY4" fmla="*/ 2386012 h 3600450"/>
              <a:gd name="connsiteX5" fmla="*/ 3714750 w 3714750"/>
              <a:gd name="connsiteY5" fmla="*/ 3600450 h 3600450"/>
              <a:gd name="connsiteX0-1" fmla="*/ 0 w 3714750"/>
              <a:gd name="connsiteY0-2" fmla="*/ 0 h 3600450"/>
              <a:gd name="connsiteX1-3" fmla="*/ 3629025 w 3714750"/>
              <a:gd name="connsiteY1-4" fmla="*/ 214312 h 3600450"/>
              <a:gd name="connsiteX2-5" fmla="*/ 471488 w 3714750"/>
              <a:gd name="connsiteY2-6" fmla="*/ 1071562 h 3600450"/>
              <a:gd name="connsiteX3-7" fmla="*/ 3343275 w 3714750"/>
              <a:gd name="connsiteY3-8" fmla="*/ 1843087 h 3600450"/>
              <a:gd name="connsiteX4-9" fmla="*/ 42863 w 3714750"/>
              <a:gd name="connsiteY4-10" fmla="*/ 2386012 h 3600450"/>
              <a:gd name="connsiteX5-11" fmla="*/ 3714750 w 3714750"/>
              <a:gd name="connsiteY5-12" fmla="*/ 3600450 h 3600450"/>
              <a:gd name="connsiteX0-13" fmla="*/ 57640 w 3772390"/>
              <a:gd name="connsiteY0-14" fmla="*/ 0 h 3600450"/>
              <a:gd name="connsiteX1-15" fmla="*/ 3686665 w 3772390"/>
              <a:gd name="connsiteY1-16" fmla="*/ 214312 h 3600450"/>
              <a:gd name="connsiteX2-17" fmla="*/ 491 w 3772390"/>
              <a:gd name="connsiteY2-18" fmla="*/ 1014412 h 3600450"/>
              <a:gd name="connsiteX3-19" fmla="*/ 3400915 w 3772390"/>
              <a:gd name="connsiteY3-20" fmla="*/ 1843087 h 3600450"/>
              <a:gd name="connsiteX4-21" fmla="*/ 100503 w 3772390"/>
              <a:gd name="connsiteY4-22" fmla="*/ 2386012 h 3600450"/>
              <a:gd name="connsiteX5-23" fmla="*/ 3772390 w 3772390"/>
              <a:gd name="connsiteY5-24" fmla="*/ 3600450 h 3600450"/>
              <a:gd name="connsiteX0-25" fmla="*/ 57206 w 3786299"/>
              <a:gd name="connsiteY0-26" fmla="*/ 0 h 3600450"/>
              <a:gd name="connsiteX1-27" fmla="*/ 3686231 w 3786299"/>
              <a:gd name="connsiteY1-28" fmla="*/ 214312 h 3600450"/>
              <a:gd name="connsiteX2-29" fmla="*/ 57 w 3786299"/>
              <a:gd name="connsiteY2-30" fmla="*/ 1014412 h 3600450"/>
              <a:gd name="connsiteX3-31" fmla="*/ 3786243 w 3786299"/>
              <a:gd name="connsiteY3-32" fmla="*/ 1771649 h 3600450"/>
              <a:gd name="connsiteX4-33" fmla="*/ 100069 w 3786299"/>
              <a:gd name="connsiteY4-34" fmla="*/ 2386012 h 3600450"/>
              <a:gd name="connsiteX5-35" fmla="*/ 3771956 w 3786299"/>
              <a:gd name="connsiteY5-36" fmla="*/ 3600450 h 3600450"/>
              <a:gd name="connsiteX0-37" fmla="*/ 142876 w 3871953"/>
              <a:gd name="connsiteY0-38" fmla="*/ 0 h 3600450"/>
              <a:gd name="connsiteX1-39" fmla="*/ 3771901 w 3871953"/>
              <a:gd name="connsiteY1-40" fmla="*/ 214312 h 3600450"/>
              <a:gd name="connsiteX2-41" fmla="*/ 85727 w 3871953"/>
              <a:gd name="connsiteY2-42" fmla="*/ 1014412 h 3600450"/>
              <a:gd name="connsiteX3-43" fmla="*/ 3871913 w 3871953"/>
              <a:gd name="connsiteY3-44" fmla="*/ 1771649 h 3600450"/>
              <a:gd name="connsiteX4-45" fmla="*/ 2 w 3871953"/>
              <a:gd name="connsiteY4-46" fmla="*/ 2400300 h 3600450"/>
              <a:gd name="connsiteX5-47" fmla="*/ 3857626 w 3871953"/>
              <a:gd name="connsiteY5-48" fmla="*/ 3600450 h 3600450"/>
              <a:gd name="connsiteX0-49" fmla="*/ 142874 w 3871951"/>
              <a:gd name="connsiteY0-50" fmla="*/ 0 h 3400425"/>
              <a:gd name="connsiteX1-51" fmla="*/ 3771899 w 3871951"/>
              <a:gd name="connsiteY1-52" fmla="*/ 214312 h 3400425"/>
              <a:gd name="connsiteX2-53" fmla="*/ 85725 w 3871951"/>
              <a:gd name="connsiteY2-54" fmla="*/ 1014412 h 3400425"/>
              <a:gd name="connsiteX3-55" fmla="*/ 3871911 w 3871951"/>
              <a:gd name="connsiteY3-56" fmla="*/ 1771649 h 3400425"/>
              <a:gd name="connsiteX4-57" fmla="*/ 0 w 3871951"/>
              <a:gd name="connsiteY4-58" fmla="*/ 2400300 h 3400425"/>
              <a:gd name="connsiteX5-59" fmla="*/ 3871911 w 3871951"/>
              <a:gd name="connsiteY5-60" fmla="*/ 3400425 h 3400425"/>
              <a:gd name="connsiteX0-61" fmla="*/ 157161 w 3871951"/>
              <a:gd name="connsiteY0-62" fmla="*/ 0 h 3614737"/>
              <a:gd name="connsiteX1-63" fmla="*/ 3771899 w 3871951"/>
              <a:gd name="connsiteY1-64" fmla="*/ 428624 h 3614737"/>
              <a:gd name="connsiteX2-65" fmla="*/ 85725 w 3871951"/>
              <a:gd name="connsiteY2-66" fmla="*/ 1228724 h 3614737"/>
              <a:gd name="connsiteX3-67" fmla="*/ 3871911 w 3871951"/>
              <a:gd name="connsiteY3-68" fmla="*/ 1985961 h 3614737"/>
              <a:gd name="connsiteX4-69" fmla="*/ 0 w 3871951"/>
              <a:gd name="connsiteY4-70" fmla="*/ 2614612 h 3614737"/>
              <a:gd name="connsiteX5-71" fmla="*/ 3871911 w 3871951"/>
              <a:gd name="connsiteY5-72" fmla="*/ 3614737 h 3614737"/>
              <a:gd name="connsiteX0-73" fmla="*/ 157161 w 3871951"/>
              <a:gd name="connsiteY0-74" fmla="*/ 0 h 3614737"/>
              <a:gd name="connsiteX1-75" fmla="*/ 3771899 w 3871951"/>
              <a:gd name="connsiteY1-76" fmla="*/ 628649 h 3614737"/>
              <a:gd name="connsiteX2-77" fmla="*/ 85725 w 3871951"/>
              <a:gd name="connsiteY2-78" fmla="*/ 1228724 h 3614737"/>
              <a:gd name="connsiteX3-79" fmla="*/ 3871911 w 3871951"/>
              <a:gd name="connsiteY3-80" fmla="*/ 1985961 h 3614737"/>
              <a:gd name="connsiteX4-81" fmla="*/ 0 w 3871951"/>
              <a:gd name="connsiteY4-82" fmla="*/ 2614612 h 3614737"/>
              <a:gd name="connsiteX5-83" fmla="*/ 3871911 w 3871951"/>
              <a:gd name="connsiteY5-84" fmla="*/ 3614737 h 3614737"/>
              <a:gd name="connsiteX0-85" fmla="*/ 742949 w 3871951"/>
              <a:gd name="connsiteY0-86" fmla="*/ 0 h 3543300"/>
              <a:gd name="connsiteX1-87" fmla="*/ 3771899 w 3871951"/>
              <a:gd name="connsiteY1-88" fmla="*/ 557212 h 3543300"/>
              <a:gd name="connsiteX2-89" fmla="*/ 85725 w 3871951"/>
              <a:gd name="connsiteY2-90" fmla="*/ 1157287 h 3543300"/>
              <a:gd name="connsiteX3-91" fmla="*/ 3871911 w 3871951"/>
              <a:gd name="connsiteY3-92" fmla="*/ 1914524 h 3543300"/>
              <a:gd name="connsiteX4-93" fmla="*/ 0 w 3871951"/>
              <a:gd name="connsiteY4-94" fmla="*/ 2543175 h 3543300"/>
              <a:gd name="connsiteX5-95" fmla="*/ 3871911 w 3871951"/>
              <a:gd name="connsiteY5-96" fmla="*/ 3543300 h 3543300"/>
              <a:gd name="connsiteX0-97" fmla="*/ 812149 w 8013048"/>
              <a:gd name="connsiteY0-98" fmla="*/ 0 h 3443288"/>
              <a:gd name="connsiteX1-99" fmla="*/ 3841099 w 8013048"/>
              <a:gd name="connsiteY1-100" fmla="*/ 557212 h 3443288"/>
              <a:gd name="connsiteX2-101" fmla="*/ 154925 w 8013048"/>
              <a:gd name="connsiteY2-102" fmla="*/ 1157287 h 3443288"/>
              <a:gd name="connsiteX3-103" fmla="*/ 3941111 w 8013048"/>
              <a:gd name="connsiteY3-104" fmla="*/ 1914524 h 3443288"/>
              <a:gd name="connsiteX4-105" fmla="*/ 69200 w 8013048"/>
              <a:gd name="connsiteY4-106" fmla="*/ 2543175 h 3443288"/>
              <a:gd name="connsiteX5-107" fmla="*/ 8013048 w 8013048"/>
              <a:gd name="connsiteY5-108" fmla="*/ 3443288 h 3443288"/>
              <a:gd name="connsiteX0-109" fmla="*/ 812149 w 8013048"/>
              <a:gd name="connsiteY0-110" fmla="*/ 0 h 3451881"/>
              <a:gd name="connsiteX1-111" fmla="*/ 3841099 w 8013048"/>
              <a:gd name="connsiteY1-112" fmla="*/ 557212 h 3451881"/>
              <a:gd name="connsiteX2-113" fmla="*/ 154925 w 8013048"/>
              <a:gd name="connsiteY2-114" fmla="*/ 1157287 h 3451881"/>
              <a:gd name="connsiteX3-115" fmla="*/ 3941111 w 8013048"/>
              <a:gd name="connsiteY3-116" fmla="*/ 1914524 h 3451881"/>
              <a:gd name="connsiteX4-117" fmla="*/ 69200 w 8013048"/>
              <a:gd name="connsiteY4-118" fmla="*/ 2543175 h 3451881"/>
              <a:gd name="connsiteX5-119" fmla="*/ 8013048 w 8013048"/>
              <a:gd name="connsiteY5-120" fmla="*/ 3443288 h 3451881"/>
              <a:gd name="connsiteX0-121" fmla="*/ 812149 w 8013048"/>
              <a:gd name="connsiteY0-122" fmla="*/ 0 h 3480081"/>
              <a:gd name="connsiteX1-123" fmla="*/ 3841099 w 8013048"/>
              <a:gd name="connsiteY1-124" fmla="*/ 557212 h 3480081"/>
              <a:gd name="connsiteX2-125" fmla="*/ 154925 w 8013048"/>
              <a:gd name="connsiteY2-126" fmla="*/ 1157287 h 3480081"/>
              <a:gd name="connsiteX3-127" fmla="*/ 3941111 w 8013048"/>
              <a:gd name="connsiteY3-128" fmla="*/ 1914524 h 3480081"/>
              <a:gd name="connsiteX4-129" fmla="*/ 69200 w 8013048"/>
              <a:gd name="connsiteY4-130" fmla="*/ 2543175 h 3480081"/>
              <a:gd name="connsiteX5-131" fmla="*/ 8013048 w 8013048"/>
              <a:gd name="connsiteY5-132" fmla="*/ 3443288 h 3480081"/>
              <a:gd name="connsiteX0-133" fmla="*/ 812149 w 8013048"/>
              <a:gd name="connsiteY0-134" fmla="*/ 0 h 3446205"/>
              <a:gd name="connsiteX1-135" fmla="*/ 3841099 w 8013048"/>
              <a:gd name="connsiteY1-136" fmla="*/ 557212 h 3446205"/>
              <a:gd name="connsiteX2-137" fmla="*/ 154925 w 8013048"/>
              <a:gd name="connsiteY2-138" fmla="*/ 1157287 h 3446205"/>
              <a:gd name="connsiteX3-139" fmla="*/ 3941111 w 8013048"/>
              <a:gd name="connsiteY3-140" fmla="*/ 1914524 h 3446205"/>
              <a:gd name="connsiteX4-141" fmla="*/ 69200 w 8013048"/>
              <a:gd name="connsiteY4-142" fmla="*/ 2543175 h 3446205"/>
              <a:gd name="connsiteX5-143" fmla="*/ 8013048 w 8013048"/>
              <a:gd name="connsiteY5-144" fmla="*/ 3443288 h 3446205"/>
              <a:gd name="connsiteX0-145" fmla="*/ 812149 w 8013048"/>
              <a:gd name="connsiteY0-146" fmla="*/ 0 h 3443288"/>
              <a:gd name="connsiteX1-147" fmla="*/ 3841099 w 8013048"/>
              <a:gd name="connsiteY1-148" fmla="*/ 557212 h 3443288"/>
              <a:gd name="connsiteX2-149" fmla="*/ 154925 w 8013048"/>
              <a:gd name="connsiteY2-150" fmla="*/ 1157287 h 3443288"/>
              <a:gd name="connsiteX3-151" fmla="*/ 3941111 w 8013048"/>
              <a:gd name="connsiteY3-152" fmla="*/ 1914524 h 3443288"/>
              <a:gd name="connsiteX4-153" fmla="*/ 69200 w 8013048"/>
              <a:gd name="connsiteY4-154" fmla="*/ 2543175 h 3443288"/>
              <a:gd name="connsiteX5-155" fmla="*/ 8013048 w 8013048"/>
              <a:gd name="connsiteY5-156" fmla="*/ 3443288 h 3443288"/>
              <a:gd name="connsiteX0-157" fmla="*/ 812149 w 8013048"/>
              <a:gd name="connsiteY0-158" fmla="*/ 0 h 3446205"/>
              <a:gd name="connsiteX1-159" fmla="*/ 3841099 w 8013048"/>
              <a:gd name="connsiteY1-160" fmla="*/ 557212 h 3446205"/>
              <a:gd name="connsiteX2-161" fmla="*/ 154925 w 8013048"/>
              <a:gd name="connsiteY2-162" fmla="*/ 1157287 h 3446205"/>
              <a:gd name="connsiteX3-163" fmla="*/ 3941111 w 8013048"/>
              <a:gd name="connsiteY3-164" fmla="*/ 1914524 h 3446205"/>
              <a:gd name="connsiteX4-165" fmla="*/ 69200 w 8013048"/>
              <a:gd name="connsiteY4-166" fmla="*/ 2543175 h 3446205"/>
              <a:gd name="connsiteX5-167" fmla="*/ 8013048 w 8013048"/>
              <a:gd name="connsiteY5-168" fmla="*/ 3443288 h 3446205"/>
              <a:gd name="connsiteX0-169" fmla="*/ 0 w 9258299"/>
              <a:gd name="connsiteY0-170" fmla="*/ 0 h 3546218"/>
              <a:gd name="connsiteX1-171" fmla="*/ 5086350 w 9258299"/>
              <a:gd name="connsiteY1-172" fmla="*/ 657225 h 3546218"/>
              <a:gd name="connsiteX2-173" fmla="*/ 1400176 w 9258299"/>
              <a:gd name="connsiteY2-174" fmla="*/ 1257300 h 3546218"/>
              <a:gd name="connsiteX3-175" fmla="*/ 5186362 w 9258299"/>
              <a:gd name="connsiteY3-176" fmla="*/ 2014537 h 3546218"/>
              <a:gd name="connsiteX4-177" fmla="*/ 1314451 w 9258299"/>
              <a:gd name="connsiteY4-178" fmla="*/ 2643188 h 3546218"/>
              <a:gd name="connsiteX5-179" fmla="*/ 9258299 w 9258299"/>
              <a:gd name="connsiteY5-180" fmla="*/ 3543301 h 3546218"/>
              <a:gd name="connsiteX0-181" fmla="*/ 0 w 9258299"/>
              <a:gd name="connsiteY0-182" fmla="*/ 954 h 3547172"/>
              <a:gd name="connsiteX1-183" fmla="*/ 5086350 w 9258299"/>
              <a:gd name="connsiteY1-184" fmla="*/ 658179 h 3547172"/>
              <a:gd name="connsiteX2-185" fmla="*/ 1400176 w 9258299"/>
              <a:gd name="connsiteY2-186" fmla="*/ 1258254 h 3547172"/>
              <a:gd name="connsiteX3-187" fmla="*/ 5186362 w 9258299"/>
              <a:gd name="connsiteY3-188" fmla="*/ 2015491 h 3547172"/>
              <a:gd name="connsiteX4-189" fmla="*/ 1314451 w 9258299"/>
              <a:gd name="connsiteY4-190" fmla="*/ 2644142 h 3547172"/>
              <a:gd name="connsiteX5-191" fmla="*/ 9258299 w 9258299"/>
              <a:gd name="connsiteY5-192" fmla="*/ 3544255 h 3547172"/>
              <a:gd name="connsiteX0-193" fmla="*/ 0 w 8000999"/>
              <a:gd name="connsiteY0-194" fmla="*/ 954 h 3419078"/>
              <a:gd name="connsiteX1-195" fmla="*/ 5086350 w 8000999"/>
              <a:gd name="connsiteY1-196" fmla="*/ 658179 h 3419078"/>
              <a:gd name="connsiteX2-197" fmla="*/ 1400176 w 8000999"/>
              <a:gd name="connsiteY2-198" fmla="*/ 1258254 h 3419078"/>
              <a:gd name="connsiteX3-199" fmla="*/ 5186362 w 8000999"/>
              <a:gd name="connsiteY3-200" fmla="*/ 2015491 h 3419078"/>
              <a:gd name="connsiteX4-201" fmla="*/ 1314451 w 8000999"/>
              <a:gd name="connsiteY4-202" fmla="*/ 2644142 h 3419078"/>
              <a:gd name="connsiteX5-203" fmla="*/ 8000999 w 8000999"/>
              <a:gd name="connsiteY5-204" fmla="*/ 3415667 h 3419078"/>
            </a:gdLst>
            <a:ahLst/>
            <a:cxnLst>
              <a:cxn ang="0">
                <a:pos x="connsiteX0-193" y="connsiteY0-194"/>
              </a:cxn>
              <a:cxn ang="0">
                <a:pos x="connsiteX1-195" y="connsiteY1-196"/>
              </a:cxn>
              <a:cxn ang="0">
                <a:pos x="connsiteX2-197" y="connsiteY2-198"/>
              </a:cxn>
              <a:cxn ang="0">
                <a:pos x="connsiteX3-199" y="connsiteY3-200"/>
              </a:cxn>
              <a:cxn ang="0">
                <a:pos x="connsiteX4-201" y="connsiteY4-202"/>
              </a:cxn>
              <a:cxn ang="0">
                <a:pos x="connsiteX5-203" y="connsiteY5-204"/>
              </a:cxn>
            </a:cxnLst>
            <a:rect l="l" t="t" r="r" b="b"/>
            <a:pathLst>
              <a:path w="8000999" h="3419078">
                <a:moveTo>
                  <a:pt x="0" y="954"/>
                </a:moveTo>
                <a:cubicBezTo>
                  <a:pt x="4025503" y="-24050"/>
                  <a:pt x="4852987" y="448629"/>
                  <a:pt x="5086350" y="658179"/>
                </a:cubicBezTo>
                <a:cubicBezTo>
                  <a:pt x="5319713" y="867729"/>
                  <a:pt x="1383507" y="1032035"/>
                  <a:pt x="1400176" y="1258254"/>
                </a:cubicBezTo>
                <a:cubicBezTo>
                  <a:pt x="1416845" y="1484473"/>
                  <a:pt x="5200649" y="1784510"/>
                  <a:pt x="5186362" y="2015491"/>
                </a:cubicBezTo>
                <a:cubicBezTo>
                  <a:pt x="5172075" y="2246472"/>
                  <a:pt x="845345" y="2410779"/>
                  <a:pt x="1314451" y="2644142"/>
                </a:cubicBezTo>
                <a:cubicBezTo>
                  <a:pt x="1783557" y="2877505"/>
                  <a:pt x="5953124" y="3469246"/>
                  <a:pt x="8000999" y="341566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42" name="图片 14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464675" y="1498600"/>
            <a:ext cx="2154238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1" grpId="0"/>
      <p:bldP spid="172" grpId="0"/>
      <p:bldP spid="2" grpId="0"/>
      <p:bldP spid="176" grpId="0"/>
      <p:bldP spid="177" grpId="0"/>
      <p:bldP spid="182" grpId="0"/>
      <p:bldP spid="183" grpId="0"/>
      <p:bldP spid="1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标题 1"/>
          <p:cNvSpPr txBox="1"/>
          <p:nvPr/>
        </p:nvSpPr>
        <p:spPr bwMode="auto">
          <a:xfrm>
            <a:off x="2073275" y="469900"/>
            <a:ext cx="2890838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4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时间要求</a:t>
            </a:r>
            <a:endParaRPr lang="zh-CN" altLang="en-US" sz="4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613" y="1165225"/>
            <a:ext cx="23034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>
            <a:spLocks noChangeArrowheads="1"/>
          </p:cNvSpPr>
          <p:nvPr/>
        </p:nvSpPr>
        <p:spPr bwMode="auto">
          <a:xfrm>
            <a:off x="430213" y="576263"/>
            <a:ext cx="1577975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Step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sp>
        <p:nvSpPr>
          <p:cNvPr id="172" name="文本框 171"/>
          <p:cNvSpPr txBox="1">
            <a:spLocks noChangeArrowheads="1"/>
          </p:cNvSpPr>
          <p:nvPr/>
        </p:nvSpPr>
        <p:spPr bwMode="auto">
          <a:xfrm>
            <a:off x="928688" y="117475"/>
            <a:ext cx="581025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Broadway"/>
              </a:rPr>
              <a:t>4</a:t>
            </a:r>
            <a:endParaRPr lang="zh-CN" altLang="en-US" sz="4400">
              <a:solidFill>
                <a:schemeClr val="bg1"/>
              </a:solidFill>
              <a:latin typeface="Broadway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5160963" y="1765300"/>
            <a:ext cx="2181225" cy="2181225"/>
            <a:chOff x="5161226" y="1765439"/>
            <a:chExt cx="2180756" cy="2180756"/>
          </a:xfrm>
        </p:grpSpPr>
        <p:sp>
          <p:nvSpPr>
            <p:cNvPr id="14" name="椭圆 13"/>
            <p:cNvSpPr/>
            <p:nvPr/>
          </p:nvSpPr>
          <p:spPr>
            <a:xfrm>
              <a:off x="5161226" y="1765439"/>
              <a:ext cx="2180756" cy="21807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185033" y="1794008"/>
              <a:ext cx="2133141" cy="2133141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237410" y="1836862"/>
              <a:ext cx="2028389" cy="202838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rot="16200000">
              <a:off x="5324704" y="2773284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6560000">
              <a:off x="5329465" y="2676468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6920000">
              <a:off x="5344543" y="2580446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7280000">
              <a:off x="5369937" y="2485216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7640000">
              <a:off x="5404855" y="2394748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8000000">
              <a:off x="5448502" y="2309834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8360000">
              <a:off x="5501672" y="2228095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720000">
              <a:off x="5562778" y="2152706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9080000">
              <a:off x="5631025" y="2084458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9440000">
              <a:off x="5707209" y="2022559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19800000">
              <a:off x="5788153" y="1970183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0160000">
              <a:off x="5873860" y="1925743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0520000">
              <a:off x="5964328" y="1890825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20880000">
              <a:off x="6059558" y="1865430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21240000">
              <a:off x="6154787" y="1851146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251604" y="1846385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360000">
              <a:off x="6348421" y="1851146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20000">
              <a:off x="6443650" y="1865430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1080000">
              <a:off x="6538880" y="1890825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1440000">
              <a:off x="6629347" y="1925743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800000">
              <a:off x="6715054" y="1970183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2160000">
              <a:off x="6795999" y="2022559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2520000">
              <a:off x="6872183" y="2084458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2880000">
              <a:off x="6940431" y="2152706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3240000">
              <a:off x="7001536" y="2228096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3600000">
              <a:off x="7054707" y="2309834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3960000">
              <a:off x="7098353" y="2394747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4320000">
              <a:off x="7133271" y="2485215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4680000">
              <a:off x="7158665" y="2580445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040000">
              <a:off x="7173743" y="2676468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5400000">
              <a:off x="7178505" y="2773284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5760000">
              <a:off x="7173743" y="2870101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6120000">
              <a:off x="7158665" y="2964537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6480000">
              <a:off x="7133271" y="3059767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6840000">
              <a:off x="7098353" y="3150234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7200000">
              <a:off x="7054707" y="3236735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7560000">
              <a:off x="7001536" y="3316887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7920000">
              <a:off x="6940431" y="3393864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280000">
              <a:off x="6872183" y="3462112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8640000">
              <a:off x="6795999" y="3522424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9000000">
              <a:off x="6715054" y="3576388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9360000">
              <a:off x="6629347" y="3619240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9720000">
              <a:off x="6538880" y="3654158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10080000">
              <a:off x="6443650" y="3679552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10440000">
              <a:off x="6348421" y="3695424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10800000">
              <a:off x="6251604" y="3700186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11160000">
              <a:off x="6154787" y="3695424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11520000">
              <a:off x="6059558" y="3679552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11880000">
              <a:off x="5964328" y="3654158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12240000">
              <a:off x="5873860" y="3619240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12600000">
              <a:off x="5788153" y="3576388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12960000">
              <a:off x="5707209" y="3522424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3320000">
              <a:off x="5631025" y="3462112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3680000">
              <a:off x="5562778" y="3393864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14040000">
              <a:off x="5501672" y="3316886"/>
              <a:ext cx="0" cy="1571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4400000">
              <a:off x="5448502" y="3236735"/>
              <a:ext cx="0" cy="155542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4760000">
              <a:off x="5404855" y="3150235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5120000">
              <a:off x="5369937" y="3059768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15480000">
              <a:off x="5344543" y="2964538"/>
              <a:ext cx="0" cy="15712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5840000">
              <a:off x="5329465" y="2870101"/>
              <a:ext cx="0" cy="1555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椭圆 76"/>
            <p:cNvSpPr/>
            <p:nvPr/>
          </p:nvSpPr>
          <p:spPr>
            <a:xfrm>
              <a:off x="6088127" y="2627267"/>
              <a:ext cx="399964" cy="3999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6167485" y="2706625"/>
              <a:ext cx="241248" cy="2412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 bwMode="auto">
          <a:xfrm>
            <a:off x="6259513" y="2241550"/>
            <a:ext cx="68262" cy="1177925"/>
            <a:chOff x="5529971" y="3223005"/>
            <a:chExt cx="76417" cy="1177693"/>
          </a:xfrm>
        </p:grpSpPr>
        <p:grpSp>
          <p:nvGrpSpPr>
            <p:cNvPr id="20488" name="组合 79"/>
            <p:cNvGrpSpPr/>
            <p:nvPr/>
          </p:nvGrpSpPr>
          <p:grpSpPr bwMode="auto">
            <a:xfrm>
              <a:off x="5529971" y="3223005"/>
              <a:ext cx="67454" cy="641249"/>
              <a:chOff x="5329678" y="2994463"/>
              <a:chExt cx="67454" cy="641249"/>
            </a:xfrm>
          </p:grpSpPr>
          <p:sp>
            <p:nvSpPr>
              <p:cNvPr id="84" name="等腰三角形 83"/>
              <p:cNvSpPr/>
              <p:nvPr/>
            </p:nvSpPr>
            <p:spPr>
              <a:xfrm flipH="1">
                <a:off x="5329678" y="2994463"/>
                <a:ext cx="67531" cy="450761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5" name="梯形 84"/>
              <p:cNvSpPr/>
              <p:nvPr/>
            </p:nvSpPr>
            <p:spPr>
              <a:xfrm flipV="1">
                <a:off x="5342117" y="3435701"/>
                <a:ext cx="46206" cy="199986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0489" name="组合 80"/>
            <p:cNvGrpSpPr/>
            <p:nvPr/>
          </p:nvGrpSpPr>
          <p:grpSpPr bwMode="auto">
            <a:xfrm flipV="1">
              <a:off x="5542932" y="3854846"/>
              <a:ext cx="63456" cy="545852"/>
              <a:chOff x="5342639" y="2792166"/>
              <a:chExt cx="63456" cy="545852"/>
            </a:xfrm>
          </p:grpSpPr>
          <p:sp>
            <p:nvSpPr>
              <p:cNvPr id="82" name="等腰三角形 81"/>
              <p:cNvSpPr/>
              <p:nvPr/>
            </p:nvSpPr>
            <p:spPr>
              <a:xfrm flipH="1">
                <a:off x="5342117" y="2792166"/>
                <a:ext cx="63978" cy="306326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3" name="梯形 82"/>
              <p:cNvSpPr/>
              <p:nvPr/>
            </p:nvSpPr>
            <p:spPr>
              <a:xfrm flipV="1">
                <a:off x="5342117" y="3138173"/>
                <a:ext cx="46206" cy="199985"/>
              </a:xfrm>
              <a:prstGeom prst="trapezoid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76488" y="4410075"/>
            <a:ext cx="8370887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号前请将部门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年培训计划表提交给人力资源部！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9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1" grpId="0"/>
      <p:bldP spid="172" grpId="0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3733800" y="2222500"/>
            <a:ext cx="5270500" cy="720725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如有疑问，欢迎咨询！</a:t>
            </a:r>
            <a:endParaRPr lang="zh-CN" altLang="en-US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476750" y="3240088"/>
            <a:ext cx="3009900" cy="531812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QQ</a:t>
            </a:r>
            <a:r>
              <a:rPr lang="zh-CN" altLang="en-US" smtClean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：</a:t>
            </a:r>
            <a:r>
              <a:rPr lang="en-US" altLang="zh-CN" smtClean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422672748</a:t>
            </a:r>
            <a:endParaRPr lang="en-US" altLang="zh-CN" smtClean="0">
              <a:solidFill>
                <a:schemeClr val="bg1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zh-CN" altLang="en-US" smtClean="0"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508</Words>
  <Application>Kingsoft Office WPP</Application>
  <PresentationFormat>自定义</PresentationFormat>
  <Paragraphs>125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指南</vt:lpstr>
      <vt:lpstr>PowerPoint 演示文稿</vt:lpstr>
      <vt:lpstr>PowerPoint 演示文稿</vt:lpstr>
      <vt:lpstr>需求收集</vt:lpstr>
      <vt:lpstr>PowerPoint 演示文稿</vt:lpstr>
      <vt:lpstr>PowerPoint 演示文稿</vt:lpstr>
      <vt:lpstr>PowerPoint 演示文稿</vt:lpstr>
      <vt:lpstr>如有疑问，欢迎咨询！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指南</dc:title>
  <dc:creator>Windows User</dc:creator>
  <cp:lastModifiedBy>Administrator</cp:lastModifiedBy>
  <cp:revision>95</cp:revision>
  <dcterms:created xsi:type="dcterms:W3CDTF">2014-10-20T01:35:00Z</dcterms:created>
  <dcterms:modified xsi:type="dcterms:W3CDTF">2016-03-03T06:45:24Z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