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6CDAB-649F-4F5C-854F-7F110819A8E1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B7C6E-31AC-4204-A50F-32A9AE2C2A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3BB05-265D-42B3-8EF2-318EE9B8BF61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77CD3-4B03-4589-AA7F-AFC70A9983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F1827-864D-440C-8FE9-71740B72C59C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B6852-5CA3-487A-BE8B-3F286830C9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42063-D16B-432C-AF42-BEF4E436A109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89BE-04CA-490B-840C-6A42AC2B0E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9ABD5-29BD-4C12-B12A-62A4E4053506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9529A-C24B-445F-A9CA-7F969C0FE1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E314D-3202-48F1-8ED5-B162A649750C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77946-2C18-4156-B7B6-E859C202EF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3169-B981-4525-801D-AC8F51FAC8ED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9C81-A894-47E1-B22D-928F677FB7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EE80-604A-4AF3-A599-08E4B08B2404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C5D7-0F56-442D-9FED-89F6F68E33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0D579-9E71-425B-9B41-1CB19F81AEA6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97A15-905C-45F8-82BB-ECE6EA3403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CB9BD-7E71-45B9-A38B-A9E5454EAD7D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9BE7D-AD9B-453C-A6D9-86126FCE70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43B97-C65F-4AF3-83F0-8BED80E3167D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5A345-2730-49CC-8C8D-572F368C2B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1876C6-11C4-4F89-8073-0CCE3739CC37}" type="datetimeFigureOut">
              <a:rPr lang="zh-CN" altLang="en-US"/>
              <a:pPr>
                <a:defRPr/>
              </a:pPr>
              <a:t>2014-12-15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B01926E-0928-4A8B-A109-A985018259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500438" y="4273550"/>
            <a:ext cx="5286375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POWEPOINT</a:t>
            </a:r>
          </a:p>
          <a:p>
            <a:endParaRPr lang="en-US" altLang="zh-CN" sz="5400">
              <a:latin typeface="Calibri" pitchFamily="34" charset="0"/>
            </a:endParaRPr>
          </a:p>
          <a:p>
            <a:endParaRPr lang="zh-CN" altLang="en-US" sz="5400">
              <a:latin typeface="Calibri" pitchFamily="34" charset="0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3643313" y="4845050"/>
            <a:ext cx="41433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500438" y="4845050"/>
            <a:ext cx="2643187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TextBox 14"/>
          <p:cNvSpPr txBox="1">
            <a:spLocks noChangeArrowheads="1"/>
          </p:cNvSpPr>
          <p:nvPr/>
        </p:nvSpPr>
        <p:spPr bwMode="auto">
          <a:xfrm>
            <a:off x="4000500" y="4987925"/>
            <a:ext cx="257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</a:t>
            </a:r>
            <a:endParaRPr lang="zh-CN" altLang="en-US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357188" y="642938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2531" name="矩形 5"/>
          <p:cNvSpPr>
            <a:spLocks noChangeArrowheads="1"/>
          </p:cNvSpPr>
          <p:nvPr/>
        </p:nvSpPr>
        <p:spPr bwMode="auto">
          <a:xfrm>
            <a:off x="657225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2" name="矩形 4"/>
          <p:cNvSpPr>
            <a:spLocks noChangeArrowheads="1"/>
          </p:cNvSpPr>
          <p:nvPr/>
        </p:nvSpPr>
        <p:spPr bwMode="auto">
          <a:xfrm>
            <a:off x="135731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3" name="矩形 8"/>
          <p:cNvSpPr>
            <a:spLocks noChangeArrowheads="1"/>
          </p:cNvSpPr>
          <p:nvPr/>
        </p:nvSpPr>
        <p:spPr bwMode="auto">
          <a:xfrm>
            <a:off x="342900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85813" y="71437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4339" name="矩形 8"/>
          <p:cNvSpPr>
            <a:spLocks noChangeArrowheads="1"/>
          </p:cNvSpPr>
          <p:nvPr/>
        </p:nvSpPr>
        <p:spPr bwMode="auto">
          <a:xfrm>
            <a:off x="37861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0" name="矩形 5"/>
          <p:cNvSpPr>
            <a:spLocks noChangeArrowheads="1"/>
          </p:cNvSpPr>
          <p:nvPr/>
        </p:nvSpPr>
        <p:spPr bwMode="auto">
          <a:xfrm>
            <a:off x="3571875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1" name="矩形 5"/>
          <p:cNvSpPr>
            <a:spLocks noChangeArrowheads="1"/>
          </p:cNvSpPr>
          <p:nvPr/>
        </p:nvSpPr>
        <p:spPr bwMode="auto">
          <a:xfrm>
            <a:off x="37147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2" name="矩形 6"/>
          <p:cNvSpPr>
            <a:spLocks noChangeArrowheads="1"/>
          </p:cNvSpPr>
          <p:nvPr/>
        </p:nvSpPr>
        <p:spPr bwMode="auto">
          <a:xfrm>
            <a:off x="3714750" y="5429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428625" y="785813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1785938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4" name="矩形 5"/>
          <p:cNvSpPr>
            <a:spLocks noChangeArrowheads="1"/>
          </p:cNvSpPr>
          <p:nvPr/>
        </p:nvSpPr>
        <p:spPr bwMode="auto">
          <a:xfrm>
            <a:off x="2143125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57150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500062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8"/>
          <p:cNvSpPr>
            <a:spLocks noChangeArrowheads="1"/>
          </p:cNvSpPr>
          <p:nvPr/>
        </p:nvSpPr>
        <p:spPr bwMode="auto">
          <a:xfrm>
            <a:off x="428625" y="714375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387" name="矩形 5"/>
          <p:cNvSpPr>
            <a:spLocks noChangeArrowheads="1"/>
          </p:cNvSpPr>
          <p:nvPr/>
        </p:nvSpPr>
        <p:spPr bwMode="auto">
          <a:xfrm>
            <a:off x="492918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8" name="矩形 8"/>
          <p:cNvSpPr>
            <a:spLocks noChangeArrowheads="1"/>
          </p:cNvSpPr>
          <p:nvPr/>
        </p:nvSpPr>
        <p:spPr bwMode="auto">
          <a:xfrm>
            <a:off x="2714625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89" name="矩形 6"/>
          <p:cNvSpPr>
            <a:spLocks noChangeArrowheads="1"/>
          </p:cNvSpPr>
          <p:nvPr/>
        </p:nvSpPr>
        <p:spPr bwMode="auto">
          <a:xfrm>
            <a:off x="2214563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390" name="矩形 7"/>
          <p:cNvSpPr>
            <a:spLocks noChangeArrowheads="1"/>
          </p:cNvSpPr>
          <p:nvPr/>
        </p:nvSpPr>
        <p:spPr bwMode="auto">
          <a:xfrm>
            <a:off x="528637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8"/>
          <p:cNvSpPr>
            <a:spLocks noChangeArrowheads="1"/>
          </p:cNvSpPr>
          <p:nvPr/>
        </p:nvSpPr>
        <p:spPr bwMode="auto">
          <a:xfrm>
            <a:off x="428625" y="857250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485775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2" name="矩形 5"/>
          <p:cNvSpPr>
            <a:spLocks noChangeArrowheads="1"/>
          </p:cNvSpPr>
          <p:nvPr/>
        </p:nvSpPr>
        <p:spPr bwMode="auto">
          <a:xfrm>
            <a:off x="3071813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3" name="矩形 5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5000625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"/>
          <p:cNvSpPr>
            <a:spLocks noChangeArrowheads="1"/>
          </p:cNvSpPr>
          <p:nvPr/>
        </p:nvSpPr>
        <p:spPr bwMode="auto">
          <a:xfrm>
            <a:off x="428625" y="785813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8435" name="矩形 6"/>
          <p:cNvSpPr>
            <a:spLocks noChangeArrowheads="1"/>
          </p:cNvSpPr>
          <p:nvPr/>
        </p:nvSpPr>
        <p:spPr bwMode="auto">
          <a:xfrm>
            <a:off x="3929063" y="1571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5"/>
          <p:cNvSpPr>
            <a:spLocks noChangeArrowheads="1"/>
          </p:cNvSpPr>
          <p:nvPr/>
        </p:nvSpPr>
        <p:spPr bwMode="auto">
          <a:xfrm>
            <a:off x="3929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5"/>
          <p:cNvSpPr>
            <a:spLocks noChangeArrowheads="1"/>
          </p:cNvSpPr>
          <p:nvPr/>
        </p:nvSpPr>
        <p:spPr bwMode="auto">
          <a:xfrm>
            <a:off x="400050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428625" y="714375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459" name="矩形 9"/>
          <p:cNvSpPr>
            <a:spLocks noChangeArrowheads="1"/>
          </p:cNvSpPr>
          <p:nvPr/>
        </p:nvSpPr>
        <p:spPr bwMode="auto">
          <a:xfrm>
            <a:off x="20716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5"/>
          <p:cNvSpPr>
            <a:spLocks noChangeArrowheads="1"/>
          </p:cNvSpPr>
          <p:nvPr/>
        </p:nvSpPr>
        <p:spPr bwMode="auto">
          <a:xfrm>
            <a:off x="178593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5"/>
          <p:cNvSpPr>
            <a:spLocks noChangeArrowheads="1"/>
          </p:cNvSpPr>
          <p:nvPr/>
        </p:nvSpPr>
        <p:spPr bwMode="auto">
          <a:xfrm>
            <a:off x="557212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521493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8"/>
          <p:cNvSpPr>
            <a:spLocks noChangeArrowheads="1"/>
          </p:cNvSpPr>
          <p:nvPr/>
        </p:nvSpPr>
        <p:spPr bwMode="auto">
          <a:xfrm>
            <a:off x="388938" y="642938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483" name="矩形 9"/>
          <p:cNvSpPr>
            <a:spLocks noChangeArrowheads="1"/>
          </p:cNvSpPr>
          <p:nvPr/>
        </p:nvSpPr>
        <p:spPr bwMode="auto">
          <a:xfrm>
            <a:off x="2071688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4" name="矩形 5"/>
          <p:cNvSpPr>
            <a:spLocks noChangeArrowheads="1"/>
          </p:cNvSpPr>
          <p:nvPr/>
        </p:nvSpPr>
        <p:spPr bwMode="auto">
          <a:xfrm>
            <a:off x="14287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5"/>
          <p:cNvSpPr>
            <a:spLocks noChangeArrowheads="1"/>
          </p:cNvSpPr>
          <p:nvPr/>
        </p:nvSpPr>
        <p:spPr bwMode="auto">
          <a:xfrm>
            <a:off x="5143500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6" name="矩形 6"/>
          <p:cNvSpPr>
            <a:spLocks noChangeArrowheads="1"/>
          </p:cNvSpPr>
          <p:nvPr/>
        </p:nvSpPr>
        <p:spPr bwMode="auto">
          <a:xfrm>
            <a:off x="4714875" y="4857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428625" y="714375"/>
            <a:ext cx="182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507" name="矩形 9"/>
          <p:cNvSpPr>
            <a:spLocks noChangeArrowheads="1"/>
          </p:cNvSpPr>
          <p:nvPr/>
        </p:nvSpPr>
        <p:spPr bwMode="auto">
          <a:xfrm>
            <a:off x="5214938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8" name="矩形 5"/>
          <p:cNvSpPr>
            <a:spLocks noChangeArrowheads="1"/>
          </p:cNvSpPr>
          <p:nvPr/>
        </p:nvSpPr>
        <p:spPr bwMode="auto">
          <a:xfrm>
            <a:off x="4214813" y="4500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9" name="矩形 5"/>
          <p:cNvSpPr>
            <a:spLocks noChangeArrowheads="1"/>
          </p:cNvSpPr>
          <p:nvPr/>
        </p:nvSpPr>
        <p:spPr bwMode="auto">
          <a:xfrm>
            <a:off x="4000500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264318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253</Words>
  <Application>Microsoft Office PowerPoint</Application>
  <PresentationFormat>全屏显示(4:3)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微软用户</cp:lastModifiedBy>
  <cp:revision>114</cp:revision>
  <dcterms:created xsi:type="dcterms:W3CDTF">2013-10-30T09:04:50Z</dcterms:created>
  <dcterms:modified xsi:type="dcterms:W3CDTF">2014-12-15T08:26:12Z</dcterms:modified>
</cp:coreProperties>
</file>