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63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DEDE"/>
    <a:srgbClr val="FCEAF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914" y="-10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ED6D-C9B3-4D6B-B663-33D96011F126}" type="datetimeFigureOut">
              <a:rPr lang="zh-CN" altLang="en-US" smtClean="0"/>
              <a:pPr/>
              <a:t>2015-07-23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AAAD-36BC-45F8-8407-961E5E6991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8410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ED6D-C9B3-4D6B-B663-33D96011F126}" type="datetimeFigureOut">
              <a:rPr lang="zh-CN" altLang="en-US" smtClean="0"/>
              <a:pPr/>
              <a:t>2015-07-23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AAAD-36BC-45F8-8407-961E5E6991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19373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ED6D-C9B3-4D6B-B663-33D96011F126}" type="datetimeFigureOut">
              <a:rPr lang="zh-CN" altLang="en-US" smtClean="0"/>
              <a:pPr/>
              <a:t>2015-07-23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AAAD-36BC-45F8-8407-961E5E6991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13008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ED6D-C9B3-4D6B-B663-33D96011F126}" type="datetimeFigureOut">
              <a:rPr lang="zh-CN" altLang="en-US" smtClean="0"/>
              <a:pPr/>
              <a:t>2015-07-23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AAAD-36BC-45F8-8407-961E5E6991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87061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ED6D-C9B3-4D6B-B663-33D96011F126}" type="datetimeFigureOut">
              <a:rPr lang="zh-CN" altLang="en-US" smtClean="0"/>
              <a:pPr/>
              <a:t>2015-07-23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AAAD-36BC-45F8-8407-961E5E6991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01959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ED6D-C9B3-4D6B-B663-33D96011F126}" type="datetimeFigureOut">
              <a:rPr lang="zh-CN" altLang="en-US" smtClean="0"/>
              <a:pPr/>
              <a:t>2015-07-23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AAAD-36BC-45F8-8407-961E5E6991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88585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ED6D-C9B3-4D6B-B663-33D96011F126}" type="datetimeFigureOut">
              <a:rPr lang="zh-CN" altLang="en-US" smtClean="0"/>
              <a:pPr/>
              <a:t>2015-07-23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AAAD-36BC-45F8-8407-961E5E6991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98352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ED6D-C9B3-4D6B-B663-33D96011F126}" type="datetimeFigureOut">
              <a:rPr lang="zh-CN" altLang="en-US" smtClean="0"/>
              <a:pPr/>
              <a:t>2015-07-23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AAAD-36BC-45F8-8407-961E5E6991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7901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ED6D-C9B3-4D6B-B663-33D96011F126}" type="datetimeFigureOut">
              <a:rPr lang="zh-CN" altLang="en-US" smtClean="0"/>
              <a:pPr/>
              <a:t>2015-07-23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AAAD-36BC-45F8-8407-961E5E6991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0668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ED6D-C9B3-4D6B-B663-33D96011F126}" type="datetimeFigureOut">
              <a:rPr lang="zh-CN" altLang="en-US" smtClean="0"/>
              <a:pPr/>
              <a:t>2015-07-23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AAAD-36BC-45F8-8407-961E5E6991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82167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ED6D-C9B3-4D6B-B663-33D96011F126}" type="datetimeFigureOut">
              <a:rPr lang="zh-CN" altLang="en-US" smtClean="0"/>
              <a:pPr/>
              <a:t>2015-07-23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AAAD-36BC-45F8-8407-961E5E6991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034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9ED6D-C9B3-4D6B-B663-33D96011F126}" type="datetimeFigureOut">
              <a:rPr lang="zh-CN" altLang="en-US" smtClean="0"/>
              <a:pPr/>
              <a:t>2015-07-23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0AAAD-36BC-45F8-8407-961E5E6991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3748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3207079" y="1699823"/>
            <a:ext cx="5905398" cy="3348183"/>
          </a:xfrm>
          <a:custGeom>
            <a:avLst/>
            <a:gdLst>
              <a:gd name="connsiteX0" fmla="*/ 918447 w 5905398"/>
              <a:gd name="connsiteY0" fmla="*/ 110 h 3348183"/>
              <a:gd name="connsiteX1" fmla="*/ 1937715 w 5905398"/>
              <a:gd name="connsiteY1" fmla="*/ 805547 h 3348183"/>
              <a:gd name="connsiteX2" fmla="*/ 2216710 w 5905398"/>
              <a:gd name="connsiteY2" fmla="*/ 350840 h 3348183"/>
              <a:gd name="connsiteX3" fmla="*/ 2227796 w 5905398"/>
              <a:gd name="connsiteY3" fmla="*/ 340159 h 3348183"/>
              <a:gd name="connsiteX4" fmla="*/ 2274188 w 5905398"/>
              <a:gd name="connsiteY4" fmla="*/ 282557 h 3348183"/>
              <a:gd name="connsiteX5" fmla="*/ 2948416 w 5905398"/>
              <a:gd name="connsiteY5" fmla="*/ 110 h 3348183"/>
              <a:gd name="connsiteX6" fmla="*/ 2952699 w 5905398"/>
              <a:gd name="connsiteY6" fmla="*/ 472 h 3348183"/>
              <a:gd name="connsiteX7" fmla="*/ 2956982 w 5905398"/>
              <a:gd name="connsiteY7" fmla="*/ 110 h 3348183"/>
              <a:gd name="connsiteX8" fmla="*/ 3631210 w 5905398"/>
              <a:gd name="connsiteY8" fmla="*/ 282557 h 3348183"/>
              <a:gd name="connsiteX9" fmla="*/ 3677600 w 5905398"/>
              <a:gd name="connsiteY9" fmla="*/ 340157 h 3348183"/>
              <a:gd name="connsiteX10" fmla="*/ 3688688 w 5905398"/>
              <a:gd name="connsiteY10" fmla="*/ 350840 h 3348183"/>
              <a:gd name="connsiteX11" fmla="*/ 3967683 w 5905398"/>
              <a:gd name="connsiteY11" fmla="*/ 805547 h 3348183"/>
              <a:gd name="connsiteX12" fmla="*/ 3967683 w 5905398"/>
              <a:gd name="connsiteY12" fmla="*/ 3348183 h 3348183"/>
              <a:gd name="connsiteX13" fmla="*/ 3041319 w 5905398"/>
              <a:gd name="connsiteY13" fmla="*/ 2650759 h 3348183"/>
              <a:gd name="connsiteX14" fmla="*/ 2952699 w 5905398"/>
              <a:gd name="connsiteY14" fmla="*/ 2566373 h 3348183"/>
              <a:gd name="connsiteX15" fmla="*/ 2864080 w 5905398"/>
              <a:gd name="connsiteY15" fmla="*/ 2650759 h 3348183"/>
              <a:gd name="connsiteX16" fmla="*/ 1937715 w 5905398"/>
              <a:gd name="connsiteY16" fmla="*/ 3348183 h 3348183"/>
              <a:gd name="connsiteX17" fmla="*/ 918447 w 5905398"/>
              <a:gd name="connsiteY17" fmla="*/ 110 h 334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905398" h="3348183">
                <a:moveTo>
                  <a:pt x="918447" y="110"/>
                </a:moveTo>
                <a:cubicBezTo>
                  <a:pt x="1302981" y="6008"/>
                  <a:pt x="1712282" y="249346"/>
                  <a:pt x="1937715" y="805547"/>
                </a:cubicBezTo>
                <a:cubicBezTo>
                  <a:pt x="2012859" y="620147"/>
                  <a:pt x="2108433" y="469509"/>
                  <a:pt x="2216710" y="350840"/>
                </a:cubicBezTo>
                <a:lnTo>
                  <a:pt x="2227796" y="340159"/>
                </a:lnTo>
                <a:lnTo>
                  <a:pt x="2274188" y="282557"/>
                </a:lnTo>
                <a:cubicBezTo>
                  <a:pt x="2446711" y="97777"/>
                  <a:pt x="2692060" y="-3821"/>
                  <a:pt x="2948416" y="110"/>
                </a:cubicBezTo>
                <a:lnTo>
                  <a:pt x="2952699" y="472"/>
                </a:lnTo>
                <a:lnTo>
                  <a:pt x="2956982" y="110"/>
                </a:lnTo>
                <a:cubicBezTo>
                  <a:pt x="3213338" y="-3821"/>
                  <a:pt x="3458687" y="97777"/>
                  <a:pt x="3631210" y="282557"/>
                </a:cubicBezTo>
                <a:lnTo>
                  <a:pt x="3677600" y="340157"/>
                </a:lnTo>
                <a:lnTo>
                  <a:pt x="3688688" y="350840"/>
                </a:lnTo>
                <a:cubicBezTo>
                  <a:pt x="3796965" y="469509"/>
                  <a:pt x="3892539" y="620147"/>
                  <a:pt x="3967683" y="805547"/>
                </a:cubicBezTo>
                <a:cubicBezTo>
                  <a:pt x="4769220" y="-1172058"/>
                  <a:pt x="7895217" y="805547"/>
                  <a:pt x="3967683" y="3348183"/>
                </a:cubicBezTo>
                <a:cubicBezTo>
                  <a:pt x="3599477" y="3109811"/>
                  <a:pt x="3293264" y="2876405"/>
                  <a:pt x="3041319" y="2650759"/>
                </a:cubicBezTo>
                <a:lnTo>
                  <a:pt x="2952699" y="2566373"/>
                </a:lnTo>
                <a:lnTo>
                  <a:pt x="2864080" y="2650759"/>
                </a:lnTo>
                <a:cubicBezTo>
                  <a:pt x="2612134" y="2876405"/>
                  <a:pt x="2305922" y="3109811"/>
                  <a:pt x="1937715" y="3348183"/>
                </a:cubicBezTo>
                <a:cubicBezTo>
                  <a:pt x="-885201" y="1520664"/>
                  <a:pt x="-64251" y="-14960"/>
                  <a:pt x="918447" y="11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3207079" y="1661571"/>
            <a:ext cx="6040331" cy="3424686"/>
          </a:xfrm>
          <a:custGeom>
            <a:avLst/>
            <a:gdLst>
              <a:gd name="connsiteX0" fmla="*/ 918447 w 5905398"/>
              <a:gd name="connsiteY0" fmla="*/ 110 h 3348183"/>
              <a:gd name="connsiteX1" fmla="*/ 1937715 w 5905398"/>
              <a:gd name="connsiteY1" fmla="*/ 805547 h 3348183"/>
              <a:gd name="connsiteX2" fmla="*/ 2216710 w 5905398"/>
              <a:gd name="connsiteY2" fmla="*/ 350840 h 3348183"/>
              <a:gd name="connsiteX3" fmla="*/ 2227796 w 5905398"/>
              <a:gd name="connsiteY3" fmla="*/ 340159 h 3348183"/>
              <a:gd name="connsiteX4" fmla="*/ 2274188 w 5905398"/>
              <a:gd name="connsiteY4" fmla="*/ 282557 h 3348183"/>
              <a:gd name="connsiteX5" fmla="*/ 2948416 w 5905398"/>
              <a:gd name="connsiteY5" fmla="*/ 110 h 3348183"/>
              <a:gd name="connsiteX6" fmla="*/ 2952699 w 5905398"/>
              <a:gd name="connsiteY6" fmla="*/ 472 h 3348183"/>
              <a:gd name="connsiteX7" fmla="*/ 2956982 w 5905398"/>
              <a:gd name="connsiteY7" fmla="*/ 110 h 3348183"/>
              <a:gd name="connsiteX8" fmla="*/ 3631210 w 5905398"/>
              <a:gd name="connsiteY8" fmla="*/ 282557 h 3348183"/>
              <a:gd name="connsiteX9" fmla="*/ 3677600 w 5905398"/>
              <a:gd name="connsiteY9" fmla="*/ 340157 h 3348183"/>
              <a:gd name="connsiteX10" fmla="*/ 3688688 w 5905398"/>
              <a:gd name="connsiteY10" fmla="*/ 350840 h 3348183"/>
              <a:gd name="connsiteX11" fmla="*/ 3967683 w 5905398"/>
              <a:gd name="connsiteY11" fmla="*/ 805547 h 3348183"/>
              <a:gd name="connsiteX12" fmla="*/ 3967683 w 5905398"/>
              <a:gd name="connsiteY12" fmla="*/ 3348183 h 3348183"/>
              <a:gd name="connsiteX13" fmla="*/ 3041319 w 5905398"/>
              <a:gd name="connsiteY13" fmla="*/ 2650759 h 3348183"/>
              <a:gd name="connsiteX14" fmla="*/ 2952699 w 5905398"/>
              <a:gd name="connsiteY14" fmla="*/ 2566373 h 3348183"/>
              <a:gd name="connsiteX15" fmla="*/ 2864080 w 5905398"/>
              <a:gd name="connsiteY15" fmla="*/ 2650759 h 3348183"/>
              <a:gd name="connsiteX16" fmla="*/ 1937715 w 5905398"/>
              <a:gd name="connsiteY16" fmla="*/ 3348183 h 3348183"/>
              <a:gd name="connsiteX17" fmla="*/ 918447 w 5905398"/>
              <a:gd name="connsiteY17" fmla="*/ 110 h 334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905398" h="3348183">
                <a:moveTo>
                  <a:pt x="918447" y="110"/>
                </a:moveTo>
                <a:cubicBezTo>
                  <a:pt x="1302981" y="6008"/>
                  <a:pt x="1712282" y="249346"/>
                  <a:pt x="1937715" y="805547"/>
                </a:cubicBezTo>
                <a:cubicBezTo>
                  <a:pt x="2012859" y="620147"/>
                  <a:pt x="2108433" y="469509"/>
                  <a:pt x="2216710" y="350840"/>
                </a:cubicBezTo>
                <a:lnTo>
                  <a:pt x="2227796" y="340159"/>
                </a:lnTo>
                <a:lnTo>
                  <a:pt x="2274188" y="282557"/>
                </a:lnTo>
                <a:cubicBezTo>
                  <a:pt x="2446711" y="97777"/>
                  <a:pt x="2692060" y="-3821"/>
                  <a:pt x="2948416" y="110"/>
                </a:cubicBezTo>
                <a:lnTo>
                  <a:pt x="2952699" y="472"/>
                </a:lnTo>
                <a:lnTo>
                  <a:pt x="2956982" y="110"/>
                </a:lnTo>
                <a:cubicBezTo>
                  <a:pt x="3213338" y="-3821"/>
                  <a:pt x="3458687" y="97777"/>
                  <a:pt x="3631210" y="282557"/>
                </a:cubicBezTo>
                <a:lnTo>
                  <a:pt x="3677600" y="340157"/>
                </a:lnTo>
                <a:lnTo>
                  <a:pt x="3688688" y="350840"/>
                </a:lnTo>
                <a:cubicBezTo>
                  <a:pt x="3796965" y="469509"/>
                  <a:pt x="3892539" y="620147"/>
                  <a:pt x="3967683" y="805547"/>
                </a:cubicBezTo>
                <a:cubicBezTo>
                  <a:pt x="4769220" y="-1172058"/>
                  <a:pt x="7895217" y="805547"/>
                  <a:pt x="3967683" y="3348183"/>
                </a:cubicBezTo>
                <a:cubicBezTo>
                  <a:pt x="3599477" y="3109811"/>
                  <a:pt x="3293264" y="2876405"/>
                  <a:pt x="3041319" y="2650759"/>
                </a:cubicBezTo>
                <a:lnTo>
                  <a:pt x="2952699" y="2566373"/>
                </a:lnTo>
                <a:lnTo>
                  <a:pt x="2864080" y="2650759"/>
                </a:lnTo>
                <a:cubicBezTo>
                  <a:pt x="2612134" y="2876405"/>
                  <a:pt x="2305922" y="3109811"/>
                  <a:pt x="1937715" y="3348183"/>
                </a:cubicBezTo>
                <a:cubicBezTo>
                  <a:pt x="-885201" y="1520664"/>
                  <a:pt x="-64251" y="-14960"/>
                  <a:pt x="918447" y="110"/>
                </a:cubicBezTo>
                <a:close/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3072146" y="1661571"/>
            <a:ext cx="6040331" cy="3424686"/>
          </a:xfrm>
          <a:custGeom>
            <a:avLst/>
            <a:gdLst>
              <a:gd name="connsiteX0" fmla="*/ 918447 w 5905398"/>
              <a:gd name="connsiteY0" fmla="*/ 110 h 3348183"/>
              <a:gd name="connsiteX1" fmla="*/ 1937715 w 5905398"/>
              <a:gd name="connsiteY1" fmla="*/ 805547 h 3348183"/>
              <a:gd name="connsiteX2" fmla="*/ 2216710 w 5905398"/>
              <a:gd name="connsiteY2" fmla="*/ 350840 h 3348183"/>
              <a:gd name="connsiteX3" fmla="*/ 2227796 w 5905398"/>
              <a:gd name="connsiteY3" fmla="*/ 340159 h 3348183"/>
              <a:gd name="connsiteX4" fmla="*/ 2274188 w 5905398"/>
              <a:gd name="connsiteY4" fmla="*/ 282557 h 3348183"/>
              <a:gd name="connsiteX5" fmla="*/ 2948416 w 5905398"/>
              <a:gd name="connsiteY5" fmla="*/ 110 h 3348183"/>
              <a:gd name="connsiteX6" fmla="*/ 2952699 w 5905398"/>
              <a:gd name="connsiteY6" fmla="*/ 472 h 3348183"/>
              <a:gd name="connsiteX7" fmla="*/ 2956982 w 5905398"/>
              <a:gd name="connsiteY7" fmla="*/ 110 h 3348183"/>
              <a:gd name="connsiteX8" fmla="*/ 3631210 w 5905398"/>
              <a:gd name="connsiteY8" fmla="*/ 282557 h 3348183"/>
              <a:gd name="connsiteX9" fmla="*/ 3677600 w 5905398"/>
              <a:gd name="connsiteY9" fmla="*/ 340157 h 3348183"/>
              <a:gd name="connsiteX10" fmla="*/ 3688688 w 5905398"/>
              <a:gd name="connsiteY10" fmla="*/ 350840 h 3348183"/>
              <a:gd name="connsiteX11" fmla="*/ 3967683 w 5905398"/>
              <a:gd name="connsiteY11" fmla="*/ 805547 h 3348183"/>
              <a:gd name="connsiteX12" fmla="*/ 3967683 w 5905398"/>
              <a:gd name="connsiteY12" fmla="*/ 3348183 h 3348183"/>
              <a:gd name="connsiteX13" fmla="*/ 3041319 w 5905398"/>
              <a:gd name="connsiteY13" fmla="*/ 2650759 h 3348183"/>
              <a:gd name="connsiteX14" fmla="*/ 2952699 w 5905398"/>
              <a:gd name="connsiteY14" fmla="*/ 2566373 h 3348183"/>
              <a:gd name="connsiteX15" fmla="*/ 2864080 w 5905398"/>
              <a:gd name="connsiteY15" fmla="*/ 2650759 h 3348183"/>
              <a:gd name="connsiteX16" fmla="*/ 1937715 w 5905398"/>
              <a:gd name="connsiteY16" fmla="*/ 3348183 h 3348183"/>
              <a:gd name="connsiteX17" fmla="*/ 918447 w 5905398"/>
              <a:gd name="connsiteY17" fmla="*/ 110 h 334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905398" h="3348183">
                <a:moveTo>
                  <a:pt x="918447" y="110"/>
                </a:moveTo>
                <a:cubicBezTo>
                  <a:pt x="1302981" y="6008"/>
                  <a:pt x="1712282" y="249346"/>
                  <a:pt x="1937715" y="805547"/>
                </a:cubicBezTo>
                <a:cubicBezTo>
                  <a:pt x="2012859" y="620147"/>
                  <a:pt x="2108433" y="469509"/>
                  <a:pt x="2216710" y="350840"/>
                </a:cubicBezTo>
                <a:lnTo>
                  <a:pt x="2227796" y="340159"/>
                </a:lnTo>
                <a:lnTo>
                  <a:pt x="2274188" y="282557"/>
                </a:lnTo>
                <a:cubicBezTo>
                  <a:pt x="2446711" y="97777"/>
                  <a:pt x="2692060" y="-3821"/>
                  <a:pt x="2948416" y="110"/>
                </a:cubicBezTo>
                <a:lnTo>
                  <a:pt x="2952699" y="472"/>
                </a:lnTo>
                <a:lnTo>
                  <a:pt x="2956982" y="110"/>
                </a:lnTo>
                <a:cubicBezTo>
                  <a:pt x="3213338" y="-3821"/>
                  <a:pt x="3458687" y="97777"/>
                  <a:pt x="3631210" y="282557"/>
                </a:cubicBezTo>
                <a:lnTo>
                  <a:pt x="3677600" y="340157"/>
                </a:lnTo>
                <a:lnTo>
                  <a:pt x="3688688" y="350840"/>
                </a:lnTo>
                <a:cubicBezTo>
                  <a:pt x="3796965" y="469509"/>
                  <a:pt x="3892539" y="620147"/>
                  <a:pt x="3967683" y="805547"/>
                </a:cubicBezTo>
                <a:cubicBezTo>
                  <a:pt x="4769220" y="-1172058"/>
                  <a:pt x="7895217" y="805547"/>
                  <a:pt x="3967683" y="3348183"/>
                </a:cubicBezTo>
                <a:cubicBezTo>
                  <a:pt x="3599477" y="3109811"/>
                  <a:pt x="3293264" y="2876405"/>
                  <a:pt x="3041319" y="2650759"/>
                </a:cubicBezTo>
                <a:lnTo>
                  <a:pt x="2952699" y="2566373"/>
                </a:lnTo>
                <a:lnTo>
                  <a:pt x="2864080" y="2650759"/>
                </a:lnTo>
                <a:cubicBezTo>
                  <a:pt x="2612134" y="2876405"/>
                  <a:pt x="2305922" y="3109811"/>
                  <a:pt x="1937715" y="3348183"/>
                </a:cubicBezTo>
                <a:cubicBezTo>
                  <a:pt x="-885201" y="1520664"/>
                  <a:pt x="-64251" y="-14960"/>
                  <a:pt x="918447" y="110"/>
                </a:cubicBezTo>
                <a:close/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609211" y="2590799"/>
            <a:ext cx="8966200" cy="1358901"/>
            <a:chOff x="1702078" y="2489199"/>
            <a:chExt cx="8966200" cy="1358901"/>
          </a:xfrm>
        </p:grpSpPr>
        <p:sp>
          <p:nvSpPr>
            <p:cNvPr id="17" name="任意多边形 16"/>
            <p:cNvSpPr/>
            <p:nvPr/>
          </p:nvSpPr>
          <p:spPr>
            <a:xfrm rot="10800000">
              <a:off x="1702078" y="2578100"/>
              <a:ext cx="8966200" cy="1181100"/>
            </a:xfrm>
            <a:custGeom>
              <a:avLst/>
              <a:gdLst>
                <a:gd name="connsiteX0" fmla="*/ 8375650 w 8966200"/>
                <a:gd name="connsiteY0" fmla="*/ 1181100 h 1181100"/>
                <a:gd name="connsiteX1" fmla="*/ 8216900 w 8966200"/>
                <a:gd name="connsiteY1" fmla="*/ 1181100 h 1181100"/>
                <a:gd name="connsiteX2" fmla="*/ 749300 w 8966200"/>
                <a:gd name="connsiteY2" fmla="*/ 1181100 h 1181100"/>
                <a:gd name="connsiteX3" fmla="*/ 590550 w 8966200"/>
                <a:gd name="connsiteY3" fmla="*/ 1181100 h 1181100"/>
                <a:gd name="connsiteX4" fmla="*/ 0 w 8966200"/>
                <a:gd name="connsiteY4" fmla="*/ 590550 h 1181100"/>
                <a:gd name="connsiteX5" fmla="*/ 590550 w 8966200"/>
                <a:gd name="connsiteY5" fmla="*/ 0 h 1181100"/>
                <a:gd name="connsiteX6" fmla="*/ 749300 w 8966200"/>
                <a:gd name="connsiteY6" fmla="*/ 0 h 1181100"/>
                <a:gd name="connsiteX7" fmla="*/ 8216900 w 8966200"/>
                <a:gd name="connsiteY7" fmla="*/ 0 h 1181100"/>
                <a:gd name="connsiteX8" fmla="*/ 8375650 w 8966200"/>
                <a:gd name="connsiteY8" fmla="*/ 0 h 1181100"/>
                <a:gd name="connsiteX9" fmla="*/ 8966200 w 8966200"/>
                <a:gd name="connsiteY9" fmla="*/ 59055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66200" h="1181100">
                  <a:moveTo>
                    <a:pt x="8375650" y="1181100"/>
                  </a:moveTo>
                  <a:lnTo>
                    <a:pt x="8216900" y="1181100"/>
                  </a:lnTo>
                  <a:lnTo>
                    <a:pt x="749300" y="1181100"/>
                  </a:lnTo>
                  <a:lnTo>
                    <a:pt x="590550" y="1181100"/>
                  </a:lnTo>
                  <a:lnTo>
                    <a:pt x="0" y="590550"/>
                  </a:lnTo>
                  <a:lnTo>
                    <a:pt x="590550" y="0"/>
                  </a:lnTo>
                  <a:lnTo>
                    <a:pt x="749300" y="0"/>
                  </a:lnTo>
                  <a:lnTo>
                    <a:pt x="8216900" y="0"/>
                  </a:lnTo>
                  <a:lnTo>
                    <a:pt x="8375650" y="0"/>
                  </a:lnTo>
                  <a:lnTo>
                    <a:pt x="8966200" y="59055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 rot="10800000">
              <a:off x="1841917" y="2489199"/>
              <a:ext cx="8686522" cy="1358901"/>
            </a:xfrm>
            <a:custGeom>
              <a:avLst/>
              <a:gdLst>
                <a:gd name="connsiteX0" fmla="*/ 8375650 w 8966200"/>
                <a:gd name="connsiteY0" fmla="*/ 1181100 h 1181100"/>
                <a:gd name="connsiteX1" fmla="*/ 8216900 w 8966200"/>
                <a:gd name="connsiteY1" fmla="*/ 1181100 h 1181100"/>
                <a:gd name="connsiteX2" fmla="*/ 749300 w 8966200"/>
                <a:gd name="connsiteY2" fmla="*/ 1181100 h 1181100"/>
                <a:gd name="connsiteX3" fmla="*/ 590550 w 8966200"/>
                <a:gd name="connsiteY3" fmla="*/ 1181100 h 1181100"/>
                <a:gd name="connsiteX4" fmla="*/ 0 w 8966200"/>
                <a:gd name="connsiteY4" fmla="*/ 590550 h 1181100"/>
                <a:gd name="connsiteX5" fmla="*/ 590550 w 8966200"/>
                <a:gd name="connsiteY5" fmla="*/ 0 h 1181100"/>
                <a:gd name="connsiteX6" fmla="*/ 749300 w 8966200"/>
                <a:gd name="connsiteY6" fmla="*/ 0 h 1181100"/>
                <a:gd name="connsiteX7" fmla="*/ 8216900 w 8966200"/>
                <a:gd name="connsiteY7" fmla="*/ 0 h 1181100"/>
                <a:gd name="connsiteX8" fmla="*/ 8375650 w 8966200"/>
                <a:gd name="connsiteY8" fmla="*/ 0 h 1181100"/>
                <a:gd name="connsiteX9" fmla="*/ 8966200 w 8966200"/>
                <a:gd name="connsiteY9" fmla="*/ 59055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66200" h="1181100">
                  <a:moveTo>
                    <a:pt x="8375650" y="1181100"/>
                  </a:moveTo>
                  <a:lnTo>
                    <a:pt x="8216900" y="1181100"/>
                  </a:lnTo>
                  <a:lnTo>
                    <a:pt x="749300" y="1181100"/>
                  </a:lnTo>
                  <a:lnTo>
                    <a:pt x="590550" y="1181100"/>
                  </a:lnTo>
                  <a:lnTo>
                    <a:pt x="0" y="590550"/>
                  </a:lnTo>
                  <a:lnTo>
                    <a:pt x="590550" y="0"/>
                  </a:lnTo>
                  <a:lnTo>
                    <a:pt x="749300" y="0"/>
                  </a:lnTo>
                  <a:lnTo>
                    <a:pt x="8216900" y="0"/>
                  </a:lnTo>
                  <a:lnTo>
                    <a:pt x="8375650" y="0"/>
                  </a:lnTo>
                  <a:lnTo>
                    <a:pt x="8966200" y="59055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195003" y="2947083"/>
            <a:ext cx="6064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atin typeface="造字工房悦黑体验版纤细体" pitchFamily="50" charset="-122"/>
                <a:ea typeface="造字工房悦黑体验版纤细体" pitchFamily="50" charset="-122"/>
              </a:rPr>
              <a:t>农历</a:t>
            </a:r>
            <a:r>
              <a:rPr lang="en-US" altLang="zh-CN" sz="3600" dirty="0" smtClean="0">
                <a:latin typeface="造字工房悦黑体验版纤细体" pitchFamily="50" charset="-122"/>
                <a:ea typeface="造字工房悦黑体验版纤细体" pitchFamily="50" charset="-122"/>
              </a:rPr>
              <a:t>7</a:t>
            </a:r>
            <a:r>
              <a:rPr lang="zh-CN" altLang="en-US" sz="3600" dirty="0" smtClean="0">
                <a:latin typeface="造字工房悦黑体验版纤细体" pitchFamily="50" charset="-122"/>
                <a:ea typeface="造字工房悦黑体验版纤细体" pitchFamily="50" charset="-122"/>
              </a:rPr>
              <a:t>月</a:t>
            </a:r>
            <a:r>
              <a:rPr lang="en-US" altLang="zh-CN" sz="3600" dirty="0" smtClean="0">
                <a:latin typeface="造字工房悦黑体验版纤细体" pitchFamily="50" charset="-122"/>
                <a:ea typeface="造字工房悦黑体验版纤细体" pitchFamily="50" charset="-122"/>
              </a:rPr>
              <a:t>7</a:t>
            </a:r>
            <a:r>
              <a:rPr lang="zh-CN" altLang="en-US" sz="3600" dirty="0" smtClean="0">
                <a:latin typeface="造字工房悦黑体验版纤细体" pitchFamily="50" charset="-122"/>
                <a:ea typeface="造字工房悦黑体验版纤细体" pitchFamily="50" charset="-122"/>
              </a:rPr>
              <a:t>中国情人节</a:t>
            </a:r>
            <a:r>
              <a:rPr lang="en-US" altLang="zh-CN" sz="3600" dirty="0" smtClean="0">
                <a:latin typeface="造字工房悦黑体验版纤细体" pitchFamily="50" charset="-122"/>
                <a:ea typeface="造字工房悦黑体验版纤细体" pitchFamily="50" charset="-122"/>
              </a:rPr>
              <a:t>PPT</a:t>
            </a:r>
            <a:r>
              <a:rPr lang="zh-CN" altLang="en-US" sz="3600" dirty="0" smtClean="0">
                <a:latin typeface="造字工房悦黑体验版纤细体" pitchFamily="50" charset="-122"/>
                <a:ea typeface="造字工房悦黑体验版纤细体" pitchFamily="50" charset="-122"/>
              </a:rPr>
              <a:t>模板</a:t>
            </a:r>
            <a:endParaRPr lang="zh-CN" altLang="en-US" sz="3600" dirty="0"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1749050" y="3206114"/>
            <a:ext cx="8686522" cy="743587"/>
          </a:xfrm>
          <a:custGeom>
            <a:avLst/>
            <a:gdLst>
              <a:gd name="connsiteX0" fmla="*/ 8114392 w 8686522"/>
              <a:gd name="connsiteY0" fmla="*/ 743587 h 743587"/>
              <a:gd name="connsiteX1" fmla="*/ 7960594 w 8686522"/>
              <a:gd name="connsiteY1" fmla="*/ 743587 h 743587"/>
              <a:gd name="connsiteX2" fmla="*/ 725928 w 8686522"/>
              <a:gd name="connsiteY2" fmla="*/ 743587 h 743587"/>
              <a:gd name="connsiteX3" fmla="*/ 572129 w 8686522"/>
              <a:gd name="connsiteY3" fmla="*/ 743587 h 743587"/>
              <a:gd name="connsiteX4" fmla="*/ 0 w 8686522"/>
              <a:gd name="connsiteY4" fmla="*/ 64136 h 743587"/>
              <a:gd name="connsiteX5" fmla="*/ 54006 w 8686522"/>
              <a:gd name="connsiteY5" fmla="*/ 0 h 743587"/>
              <a:gd name="connsiteX6" fmla="*/ 572129 w 8686522"/>
              <a:gd name="connsiteY6" fmla="*/ 615315 h 743587"/>
              <a:gd name="connsiteX7" fmla="*/ 725928 w 8686522"/>
              <a:gd name="connsiteY7" fmla="*/ 615315 h 743587"/>
              <a:gd name="connsiteX8" fmla="*/ 7960594 w 8686522"/>
              <a:gd name="connsiteY8" fmla="*/ 615315 h 743587"/>
              <a:gd name="connsiteX9" fmla="*/ 8114392 w 8686522"/>
              <a:gd name="connsiteY9" fmla="*/ 615315 h 743587"/>
              <a:gd name="connsiteX10" fmla="*/ 8632516 w 8686522"/>
              <a:gd name="connsiteY10" fmla="*/ 0 h 743587"/>
              <a:gd name="connsiteX11" fmla="*/ 8686522 w 8686522"/>
              <a:gd name="connsiteY11" fmla="*/ 64136 h 743587"/>
              <a:gd name="connsiteX12" fmla="*/ 8114392 w 8686522"/>
              <a:gd name="connsiteY12" fmla="*/ 743587 h 743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686522" h="743587">
                <a:moveTo>
                  <a:pt x="8114392" y="743587"/>
                </a:moveTo>
                <a:lnTo>
                  <a:pt x="7960594" y="743587"/>
                </a:lnTo>
                <a:lnTo>
                  <a:pt x="725928" y="743587"/>
                </a:lnTo>
                <a:lnTo>
                  <a:pt x="572129" y="743587"/>
                </a:lnTo>
                <a:lnTo>
                  <a:pt x="0" y="64136"/>
                </a:lnTo>
                <a:lnTo>
                  <a:pt x="54006" y="0"/>
                </a:lnTo>
                <a:lnTo>
                  <a:pt x="572129" y="615315"/>
                </a:lnTo>
                <a:lnTo>
                  <a:pt x="725928" y="615315"/>
                </a:lnTo>
                <a:lnTo>
                  <a:pt x="7960594" y="615315"/>
                </a:lnTo>
                <a:lnTo>
                  <a:pt x="8114392" y="615315"/>
                </a:lnTo>
                <a:lnTo>
                  <a:pt x="8632516" y="0"/>
                </a:lnTo>
                <a:lnTo>
                  <a:pt x="8686522" y="64136"/>
                </a:lnTo>
                <a:lnTo>
                  <a:pt x="8114392" y="743587"/>
                </a:lnTo>
                <a:close/>
              </a:path>
            </a:pathLst>
          </a:custGeom>
          <a:solidFill>
            <a:srgbClr val="C0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5766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870362" y="1290056"/>
            <a:ext cx="8826361" cy="861822"/>
          </a:xfrm>
          <a:prstGeom prst="roundRect">
            <a:avLst>
              <a:gd name="adj" fmla="val 25685"/>
            </a:avLst>
          </a:prstGeom>
          <a:solidFill>
            <a:srgbClr val="F7DE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598757" y="5764573"/>
            <a:ext cx="13356078" cy="4206096"/>
            <a:chOff x="-2892015" y="5363345"/>
            <a:chExt cx="13356078" cy="7407033"/>
          </a:xfrm>
        </p:grpSpPr>
        <p:sp>
          <p:nvSpPr>
            <p:cNvPr id="21" name="任意多边形 20"/>
            <p:cNvSpPr/>
            <p:nvPr/>
          </p:nvSpPr>
          <p:spPr>
            <a:xfrm>
              <a:off x="-2600177" y="5363345"/>
              <a:ext cx="13064240" cy="7407033"/>
            </a:xfrm>
            <a:custGeom>
              <a:avLst/>
              <a:gdLst>
                <a:gd name="connsiteX0" fmla="*/ 918447 w 5905398"/>
                <a:gd name="connsiteY0" fmla="*/ 110 h 3348183"/>
                <a:gd name="connsiteX1" fmla="*/ 1937715 w 5905398"/>
                <a:gd name="connsiteY1" fmla="*/ 805547 h 3348183"/>
                <a:gd name="connsiteX2" fmla="*/ 2216710 w 5905398"/>
                <a:gd name="connsiteY2" fmla="*/ 350840 h 3348183"/>
                <a:gd name="connsiteX3" fmla="*/ 2227796 w 5905398"/>
                <a:gd name="connsiteY3" fmla="*/ 340159 h 3348183"/>
                <a:gd name="connsiteX4" fmla="*/ 2274188 w 5905398"/>
                <a:gd name="connsiteY4" fmla="*/ 282557 h 3348183"/>
                <a:gd name="connsiteX5" fmla="*/ 2948416 w 5905398"/>
                <a:gd name="connsiteY5" fmla="*/ 110 h 3348183"/>
                <a:gd name="connsiteX6" fmla="*/ 2952699 w 5905398"/>
                <a:gd name="connsiteY6" fmla="*/ 472 h 3348183"/>
                <a:gd name="connsiteX7" fmla="*/ 2956982 w 5905398"/>
                <a:gd name="connsiteY7" fmla="*/ 110 h 3348183"/>
                <a:gd name="connsiteX8" fmla="*/ 3631210 w 5905398"/>
                <a:gd name="connsiteY8" fmla="*/ 282557 h 3348183"/>
                <a:gd name="connsiteX9" fmla="*/ 3677600 w 5905398"/>
                <a:gd name="connsiteY9" fmla="*/ 340157 h 3348183"/>
                <a:gd name="connsiteX10" fmla="*/ 3688688 w 5905398"/>
                <a:gd name="connsiteY10" fmla="*/ 350840 h 3348183"/>
                <a:gd name="connsiteX11" fmla="*/ 3967683 w 5905398"/>
                <a:gd name="connsiteY11" fmla="*/ 805547 h 3348183"/>
                <a:gd name="connsiteX12" fmla="*/ 3967683 w 5905398"/>
                <a:gd name="connsiteY12" fmla="*/ 3348183 h 3348183"/>
                <a:gd name="connsiteX13" fmla="*/ 3041319 w 5905398"/>
                <a:gd name="connsiteY13" fmla="*/ 2650759 h 3348183"/>
                <a:gd name="connsiteX14" fmla="*/ 2952699 w 5905398"/>
                <a:gd name="connsiteY14" fmla="*/ 2566373 h 3348183"/>
                <a:gd name="connsiteX15" fmla="*/ 2864080 w 5905398"/>
                <a:gd name="connsiteY15" fmla="*/ 2650759 h 3348183"/>
                <a:gd name="connsiteX16" fmla="*/ 1937715 w 5905398"/>
                <a:gd name="connsiteY16" fmla="*/ 3348183 h 3348183"/>
                <a:gd name="connsiteX17" fmla="*/ 918447 w 5905398"/>
                <a:gd name="connsiteY17" fmla="*/ 110 h 334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05398" h="3348183">
                  <a:moveTo>
                    <a:pt x="918447" y="110"/>
                  </a:moveTo>
                  <a:cubicBezTo>
                    <a:pt x="1302981" y="6008"/>
                    <a:pt x="1712282" y="249346"/>
                    <a:pt x="1937715" y="805547"/>
                  </a:cubicBezTo>
                  <a:cubicBezTo>
                    <a:pt x="2012859" y="620147"/>
                    <a:pt x="2108433" y="469509"/>
                    <a:pt x="2216710" y="350840"/>
                  </a:cubicBezTo>
                  <a:lnTo>
                    <a:pt x="2227796" y="340159"/>
                  </a:lnTo>
                  <a:lnTo>
                    <a:pt x="2274188" y="282557"/>
                  </a:lnTo>
                  <a:cubicBezTo>
                    <a:pt x="2446711" y="97777"/>
                    <a:pt x="2692060" y="-3821"/>
                    <a:pt x="2948416" y="110"/>
                  </a:cubicBezTo>
                  <a:lnTo>
                    <a:pt x="2952699" y="472"/>
                  </a:lnTo>
                  <a:lnTo>
                    <a:pt x="2956982" y="110"/>
                  </a:lnTo>
                  <a:cubicBezTo>
                    <a:pt x="3213338" y="-3821"/>
                    <a:pt x="3458687" y="97777"/>
                    <a:pt x="3631210" y="282557"/>
                  </a:cubicBezTo>
                  <a:lnTo>
                    <a:pt x="3677600" y="340157"/>
                  </a:lnTo>
                  <a:lnTo>
                    <a:pt x="3688688" y="350840"/>
                  </a:lnTo>
                  <a:cubicBezTo>
                    <a:pt x="3796965" y="469509"/>
                    <a:pt x="3892539" y="620147"/>
                    <a:pt x="3967683" y="805547"/>
                  </a:cubicBezTo>
                  <a:cubicBezTo>
                    <a:pt x="4769220" y="-1172058"/>
                    <a:pt x="7895217" y="805547"/>
                    <a:pt x="3967683" y="3348183"/>
                  </a:cubicBezTo>
                  <a:cubicBezTo>
                    <a:pt x="3599477" y="3109811"/>
                    <a:pt x="3293264" y="2876405"/>
                    <a:pt x="3041319" y="2650759"/>
                  </a:cubicBezTo>
                  <a:lnTo>
                    <a:pt x="2952699" y="2566373"/>
                  </a:lnTo>
                  <a:lnTo>
                    <a:pt x="2864080" y="2650759"/>
                  </a:lnTo>
                  <a:cubicBezTo>
                    <a:pt x="2612134" y="2876405"/>
                    <a:pt x="2305922" y="3109811"/>
                    <a:pt x="1937715" y="3348183"/>
                  </a:cubicBezTo>
                  <a:cubicBezTo>
                    <a:pt x="-885201" y="1520664"/>
                    <a:pt x="-64251" y="-14960"/>
                    <a:pt x="918447" y="110"/>
                  </a:cubicBezTo>
                  <a:close/>
                </a:path>
              </a:pathLst>
            </a:custGeom>
            <a:noFill/>
            <a:ln>
              <a:solidFill>
                <a:srgbClr val="C00000">
                  <a:alpha val="2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-2892015" y="5363345"/>
              <a:ext cx="13064240" cy="7407033"/>
            </a:xfrm>
            <a:custGeom>
              <a:avLst/>
              <a:gdLst>
                <a:gd name="connsiteX0" fmla="*/ 918447 w 5905398"/>
                <a:gd name="connsiteY0" fmla="*/ 110 h 3348183"/>
                <a:gd name="connsiteX1" fmla="*/ 1937715 w 5905398"/>
                <a:gd name="connsiteY1" fmla="*/ 805547 h 3348183"/>
                <a:gd name="connsiteX2" fmla="*/ 2216710 w 5905398"/>
                <a:gd name="connsiteY2" fmla="*/ 350840 h 3348183"/>
                <a:gd name="connsiteX3" fmla="*/ 2227796 w 5905398"/>
                <a:gd name="connsiteY3" fmla="*/ 340159 h 3348183"/>
                <a:gd name="connsiteX4" fmla="*/ 2274188 w 5905398"/>
                <a:gd name="connsiteY4" fmla="*/ 282557 h 3348183"/>
                <a:gd name="connsiteX5" fmla="*/ 2948416 w 5905398"/>
                <a:gd name="connsiteY5" fmla="*/ 110 h 3348183"/>
                <a:gd name="connsiteX6" fmla="*/ 2952699 w 5905398"/>
                <a:gd name="connsiteY6" fmla="*/ 472 h 3348183"/>
                <a:gd name="connsiteX7" fmla="*/ 2956982 w 5905398"/>
                <a:gd name="connsiteY7" fmla="*/ 110 h 3348183"/>
                <a:gd name="connsiteX8" fmla="*/ 3631210 w 5905398"/>
                <a:gd name="connsiteY8" fmla="*/ 282557 h 3348183"/>
                <a:gd name="connsiteX9" fmla="*/ 3677600 w 5905398"/>
                <a:gd name="connsiteY9" fmla="*/ 340157 h 3348183"/>
                <a:gd name="connsiteX10" fmla="*/ 3688688 w 5905398"/>
                <a:gd name="connsiteY10" fmla="*/ 350840 h 3348183"/>
                <a:gd name="connsiteX11" fmla="*/ 3967683 w 5905398"/>
                <a:gd name="connsiteY11" fmla="*/ 805547 h 3348183"/>
                <a:gd name="connsiteX12" fmla="*/ 3967683 w 5905398"/>
                <a:gd name="connsiteY12" fmla="*/ 3348183 h 3348183"/>
                <a:gd name="connsiteX13" fmla="*/ 3041319 w 5905398"/>
                <a:gd name="connsiteY13" fmla="*/ 2650759 h 3348183"/>
                <a:gd name="connsiteX14" fmla="*/ 2952699 w 5905398"/>
                <a:gd name="connsiteY14" fmla="*/ 2566373 h 3348183"/>
                <a:gd name="connsiteX15" fmla="*/ 2864080 w 5905398"/>
                <a:gd name="connsiteY15" fmla="*/ 2650759 h 3348183"/>
                <a:gd name="connsiteX16" fmla="*/ 1937715 w 5905398"/>
                <a:gd name="connsiteY16" fmla="*/ 3348183 h 3348183"/>
                <a:gd name="connsiteX17" fmla="*/ 918447 w 5905398"/>
                <a:gd name="connsiteY17" fmla="*/ 110 h 334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05398" h="3348183">
                  <a:moveTo>
                    <a:pt x="918447" y="110"/>
                  </a:moveTo>
                  <a:cubicBezTo>
                    <a:pt x="1302981" y="6008"/>
                    <a:pt x="1712282" y="249346"/>
                    <a:pt x="1937715" y="805547"/>
                  </a:cubicBezTo>
                  <a:cubicBezTo>
                    <a:pt x="2012859" y="620147"/>
                    <a:pt x="2108433" y="469509"/>
                    <a:pt x="2216710" y="350840"/>
                  </a:cubicBezTo>
                  <a:lnTo>
                    <a:pt x="2227796" y="340159"/>
                  </a:lnTo>
                  <a:lnTo>
                    <a:pt x="2274188" y="282557"/>
                  </a:lnTo>
                  <a:cubicBezTo>
                    <a:pt x="2446711" y="97777"/>
                    <a:pt x="2692060" y="-3821"/>
                    <a:pt x="2948416" y="110"/>
                  </a:cubicBezTo>
                  <a:lnTo>
                    <a:pt x="2952699" y="472"/>
                  </a:lnTo>
                  <a:lnTo>
                    <a:pt x="2956982" y="110"/>
                  </a:lnTo>
                  <a:cubicBezTo>
                    <a:pt x="3213338" y="-3821"/>
                    <a:pt x="3458687" y="97777"/>
                    <a:pt x="3631210" y="282557"/>
                  </a:cubicBezTo>
                  <a:lnTo>
                    <a:pt x="3677600" y="340157"/>
                  </a:lnTo>
                  <a:lnTo>
                    <a:pt x="3688688" y="350840"/>
                  </a:lnTo>
                  <a:cubicBezTo>
                    <a:pt x="3796965" y="469509"/>
                    <a:pt x="3892539" y="620147"/>
                    <a:pt x="3967683" y="805547"/>
                  </a:cubicBezTo>
                  <a:cubicBezTo>
                    <a:pt x="4769220" y="-1172058"/>
                    <a:pt x="7895217" y="805547"/>
                    <a:pt x="3967683" y="3348183"/>
                  </a:cubicBezTo>
                  <a:cubicBezTo>
                    <a:pt x="3599477" y="3109811"/>
                    <a:pt x="3293264" y="2876405"/>
                    <a:pt x="3041319" y="2650759"/>
                  </a:cubicBezTo>
                  <a:lnTo>
                    <a:pt x="2952699" y="2566373"/>
                  </a:lnTo>
                  <a:lnTo>
                    <a:pt x="2864080" y="2650759"/>
                  </a:lnTo>
                  <a:cubicBezTo>
                    <a:pt x="2612134" y="2876405"/>
                    <a:pt x="2305922" y="3109811"/>
                    <a:pt x="1937715" y="3348183"/>
                  </a:cubicBezTo>
                  <a:cubicBezTo>
                    <a:pt x="-885201" y="1520664"/>
                    <a:pt x="-64251" y="-14960"/>
                    <a:pt x="918447" y="110"/>
                  </a:cubicBezTo>
                  <a:close/>
                </a:path>
              </a:pathLst>
            </a:custGeom>
            <a:noFill/>
            <a:ln>
              <a:solidFill>
                <a:srgbClr val="C00000">
                  <a:alpha val="2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-2600177" y="5446078"/>
              <a:ext cx="12772402" cy="7241570"/>
            </a:xfrm>
            <a:custGeom>
              <a:avLst/>
              <a:gdLst>
                <a:gd name="connsiteX0" fmla="*/ 918447 w 5905398"/>
                <a:gd name="connsiteY0" fmla="*/ 110 h 3348183"/>
                <a:gd name="connsiteX1" fmla="*/ 1937715 w 5905398"/>
                <a:gd name="connsiteY1" fmla="*/ 805547 h 3348183"/>
                <a:gd name="connsiteX2" fmla="*/ 2216710 w 5905398"/>
                <a:gd name="connsiteY2" fmla="*/ 350840 h 3348183"/>
                <a:gd name="connsiteX3" fmla="*/ 2227796 w 5905398"/>
                <a:gd name="connsiteY3" fmla="*/ 340159 h 3348183"/>
                <a:gd name="connsiteX4" fmla="*/ 2274188 w 5905398"/>
                <a:gd name="connsiteY4" fmla="*/ 282557 h 3348183"/>
                <a:gd name="connsiteX5" fmla="*/ 2948416 w 5905398"/>
                <a:gd name="connsiteY5" fmla="*/ 110 h 3348183"/>
                <a:gd name="connsiteX6" fmla="*/ 2952699 w 5905398"/>
                <a:gd name="connsiteY6" fmla="*/ 472 h 3348183"/>
                <a:gd name="connsiteX7" fmla="*/ 2956982 w 5905398"/>
                <a:gd name="connsiteY7" fmla="*/ 110 h 3348183"/>
                <a:gd name="connsiteX8" fmla="*/ 3631210 w 5905398"/>
                <a:gd name="connsiteY8" fmla="*/ 282557 h 3348183"/>
                <a:gd name="connsiteX9" fmla="*/ 3677600 w 5905398"/>
                <a:gd name="connsiteY9" fmla="*/ 340157 h 3348183"/>
                <a:gd name="connsiteX10" fmla="*/ 3688688 w 5905398"/>
                <a:gd name="connsiteY10" fmla="*/ 350840 h 3348183"/>
                <a:gd name="connsiteX11" fmla="*/ 3967683 w 5905398"/>
                <a:gd name="connsiteY11" fmla="*/ 805547 h 3348183"/>
                <a:gd name="connsiteX12" fmla="*/ 3967683 w 5905398"/>
                <a:gd name="connsiteY12" fmla="*/ 3348183 h 3348183"/>
                <a:gd name="connsiteX13" fmla="*/ 3041319 w 5905398"/>
                <a:gd name="connsiteY13" fmla="*/ 2650759 h 3348183"/>
                <a:gd name="connsiteX14" fmla="*/ 2952699 w 5905398"/>
                <a:gd name="connsiteY14" fmla="*/ 2566373 h 3348183"/>
                <a:gd name="connsiteX15" fmla="*/ 2864080 w 5905398"/>
                <a:gd name="connsiteY15" fmla="*/ 2650759 h 3348183"/>
                <a:gd name="connsiteX16" fmla="*/ 1937715 w 5905398"/>
                <a:gd name="connsiteY16" fmla="*/ 3348183 h 3348183"/>
                <a:gd name="connsiteX17" fmla="*/ 918447 w 5905398"/>
                <a:gd name="connsiteY17" fmla="*/ 110 h 334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05398" h="3348183">
                  <a:moveTo>
                    <a:pt x="918447" y="110"/>
                  </a:moveTo>
                  <a:cubicBezTo>
                    <a:pt x="1302981" y="6008"/>
                    <a:pt x="1712282" y="249346"/>
                    <a:pt x="1937715" y="805547"/>
                  </a:cubicBezTo>
                  <a:cubicBezTo>
                    <a:pt x="2012859" y="620147"/>
                    <a:pt x="2108433" y="469509"/>
                    <a:pt x="2216710" y="350840"/>
                  </a:cubicBezTo>
                  <a:lnTo>
                    <a:pt x="2227796" y="340159"/>
                  </a:lnTo>
                  <a:lnTo>
                    <a:pt x="2274188" y="282557"/>
                  </a:lnTo>
                  <a:cubicBezTo>
                    <a:pt x="2446711" y="97777"/>
                    <a:pt x="2692060" y="-3821"/>
                    <a:pt x="2948416" y="110"/>
                  </a:cubicBezTo>
                  <a:lnTo>
                    <a:pt x="2952699" y="472"/>
                  </a:lnTo>
                  <a:lnTo>
                    <a:pt x="2956982" y="110"/>
                  </a:lnTo>
                  <a:cubicBezTo>
                    <a:pt x="3213338" y="-3821"/>
                    <a:pt x="3458687" y="97777"/>
                    <a:pt x="3631210" y="282557"/>
                  </a:cubicBezTo>
                  <a:lnTo>
                    <a:pt x="3677600" y="340157"/>
                  </a:lnTo>
                  <a:lnTo>
                    <a:pt x="3688688" y="350840"/>
                  </a:lnTo>
                  <a:cubicBezTo>
                    <a:pt x="3796965" y="469509"/>
                    <a:pt x="3892539" y="620147"/>
                    <a:pt x="3967683" y="805547"/>
                  </a:cubicBezTo>
                  <a:cubicBezTo>
                    <a:pt x="4769220" y="-1172058"/>
                    <a:pt x="7895217" y="805547"/>
                    <a:pt x="3967683" y="3348183"/>
                  </a:cubicBezTo>
                  <a:cubicBezTo>
                    <a:pt x="3599477" y="3109811"/>
                    <a:pt x="3293264" y="2876405"/>
                    <a:pt x="3041319" y="2650759"/>
                  </a:cubicBezTo>
                  <a:lnTo>
                    <a:pt x="2952699" y="2566373"/>
                  </a:lnTo>
                  <a:lnTo>
                    <a:pt x="2864080" y="2650759"/>
                  </a:lnTo>
                  <a:cubicBezTo>
                    <a:pt x="2612134" y="2876405"/>
                    <a:pt x="2305922" y="3109811"/>
                    <a:pt x="1937715" y="3348183"/>
                  </a:cubicBezTo>
                  <a:cubicBezTo>
                    <a:pt x="-885201" y="1520664"/>
                    <a:pt x="-64251" y="-14960"/>
                    <a:pt x="918447" y="110"/>
                  </a:cubicBezTo>
                  <a:close/>
                </a:path>
              </a:pathLst>
            </a:custGeom>
            <a:solidFill>
              <a:srgbClr val="C00000">
                <a:alpha val="13000"/>
              </a:srgbClr>
            </a:solidFill>
            <a:ln>
              <a:solidFill>
                <a:srgbClr val="C00000">
                  <a:alpha val="2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心形 3"/>
          <p:cNvSpPr/>
          <p:nvPr/>
        </p:nvSpPr>
        <p:spPr>
          <a:xfrm rot="1124863">
            <a:off x="1424124" y="871472"/>
            <a:ext cx="1383495" cy="1383495"/>
          </a:xfrm>
          <a:prstGeom prst="heart">
            <a:avLst/>
          </a:prstGeom>
          <a:solidFill>
            <a:srgbClr val="C00000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心形 51"/>
          <p:cNvSpPr/>
          <p:nvPr/>
        </p:nvSpPr>
        <p:spPr>
          <a:xfrm rot="1124863">
            <a:off x="1618456" y="1173028"/>
            <a:ext cx="994832" cy="994832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圆角矩形 68"/>
          <p:cNvSpPr/>
          <p:nvPr/>
        </p:nvSpPr>
        <p:spPr>
          <a:xfrm>
            <a:off x="1870362" y="2756089"/>
            <a:ext cx="8826361" cy="861822"/>
          </a:xfrm>
          <a:prstGeom prst="roundRect">
            <a:avLst>
              <a:gd name="adj" fmla="val 25685"/>
            </a:avLst>
          </a:prstGeom>
          <a:solidFill>
            <a:srgbClr val="F7DE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心形 69"/>
          <p:cNvSpPr/>
          <p:nvPr/>
        </p:nvSpPr>
        <p:spPr>
          <a:xfrm rot="1124863">
            <a:off x="1424124" y="2337505"/>
            <a:ext cx="1383495" cy="1383495"/>
          </a:xfrm>
          <a:prstGeom prst="heart">
            <a:avLst/>
          </a:prstGeom>
          <a:solidFill>
            <a:srgbClr val="C00000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心形 70"/>
          <p:cNvSpPr/>
          <p:nvPr/>
        </p:nvSpPr>
        <p:spPr>
          <a:xfrm rot="1124863">
            <a:off x="1618456" y="2639061"/>
            <a:ext cx="994832" cy="994832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圆角矩形 71"/>
          <p:cNvSpPr/>
          <p:nvPr/>
        </p:nvSpPr>
        <p:spPr>
          <a:xfrm>
            <a:off x="1870362" y="4222122"/>
            <a:ext cx="8826361" cy="861822"/>
          </a:xfrm>
          <a:prstGeom prst="roundRect">
            <a:avLst>
              <a:gd name="adj" fmla="val 25685"/>
            </a:avLst>
          </a:prstGeom>
          <a:solidFill>
            <a:srgbClr val="F7DE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心形 72"/>
          <p:cNvSpPr/>
          <p:nvPr/>
        </p:nvSpPr>
        <p:spPr>
          <a:xfrm rot="1124863">
            <a:off x="1424124" y="3803538"/>
            <a:ext cx="1383495" cy="1383495"/>
          </a:xfrm>
          <a:prstGeom prst="heart">
            <a:avLst/>
          </a:prstGeom>
          <a:solidFill>
            <a:srgbClr val="C00000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心形 73"/>
          <p:cNvSpPr/>
          <p:nvPr/>
        </p:nvSpPr>
        <p:spPr>
          <a:xfrm rot="1124863">
            <a:off x="1618456" y="4105094"/>
            <a:ext cx="994832" cy="994832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2003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6308" y="-32539"/>
            <a:ext cx="12304616" cy="6923077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-462994" y="-3845992"/>
            <a:ext cx="13117988" cy="7274991"/>
            <a:chOff x="3072146" y="1661571"/>
            <a:chExt cx="6175264" cy="3424686"/>
          </a:xfrm>
        </p:grpSpPr>
        <p:sp>
          <p:nvSpPr>
            <p:cNvPr id="7" name="任意多边形 6"/>
            <p:cNvSpPr/>
            <p:nvPr/>
          </p:nvSpPr>
          <p:spPr>
            <a:xfrm>
              <a:off x="3207079" y="1699823"/>
              <a:ext cx="5905398" cy="3348183"/>
            </a:xfrm>
            <a:custGeom>
              <a:avLst/>
              <a:gdLst>
                <a:gd name="connsiteX0" fmla="*/ 918447 w 5905398"/>
                <a:gd name="connsiteY0" fmla="*/ 110 h 3348183"/>
                <a:gd name="connsiteX1" fmla="*/ 1937715 w 5905398"/>
                <a:gd name="connsiteY1" fmla="*/ 805547 h 3348183"/>
                <a:gd name="connsiteX2" fmla="*/ 2216710 w 5905398"/>
                <a:gd name="connsiteY2" fmla="*/ 350840 h 3348183"/>
                <a:gd name="connsiteX3" fmla="*/ 2227796 w 5905398"/>
                <a:gd name="connsiteY3" fmla="*/ 340159 h 3348183"/>
                <a:gd name="connsiteX4" fmla="*/ 2274188 w 5905398"/>
                <a:gd name="connsiteY4" fmla="*/ 282557 h 3348183"/>
                <a:gd name="connsiteX5" fmla="*/ 2948416 w 5905398"/>
                <a:gd name="connsiteY5" fmla="*/ 110 h 3348183"/>
                <a:gd name="connsiteX6" fmla="*/ 2952699 w 5905398"/>
                <a:gd name="connsiteY6" fmla="*/ 472 h 3348183"/>
                <a:gd name="connsiteX7" fmla="*/ 2956982 w 5905398"/>
                <a:gd name="connsiteY7" fmla="*/ 110 h 3348183"/>
                <a:gd name="connsiteX8" fmla="*/ 3631210 w 5905398"/>
                <a:gd name="connsiteY8" fmla="*/ 282557 h 3348183"/>
                <a:gd name="connsiteX9" fmla="*/ 3677600 w 5905398"/>
                <a:gd name="connsiteY9" fmla="*/ 340157 h 3348183"/>
                <a:gd name="connsiteX10" fmla="*/ 3688688 w 5905398"/>
                <a:gd name="connsiteY10" fmla="*/ 350840 h 3348183"/>
                <a:gd name="connsiteX11" fmla="*/ 3967683 w 5905398"/>
                <a:gd name="connsiteY11" fmla="*/ 805547 h 3348183"/>
                <a:gd name="connsiteX12" fmla="*/ 3967683 w 5905398"/>
                <a:gd name="connsiteY12" fmla="*/ 3348183 h 3348183"/>
                <a:gd name="connsiteX13" fmla="*/ 3041319 w 5905398"/>
                <a:gd name="connsiteY13" fmla="*/ 2650759 h 3348183"/>
                <a:gd name="connsiteX14" fmla="*/ 2952699 w 5905398"/>
                <a:gd name="connsiteY14" fmla="*/ 2566373 h 3348183"/>
                <a:gd name="connsiteX15" fmla="*/ 2864080 w 5905398"/>
                <a:gd name="connsiteY15" fmla="*/ 2650759 h 3348183"/>
                <a:gd name="connsiteX16" fmla="*/ 1937715 w 5905398"/>
                <a:gd name="connsiteY16" fmla="*/ 3348183 h 3348183"/>
                <a:gd name="connsiteX17" fmla="*/ 918447 w 5905398"/>
                <a:gd name="connsiteY17" fmla="*/ 110 h 334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05398" h="3348183">
                  <a:moveTo>
                    <a:pt x="918447" y="110"/>
                  </a:moveTo>
                  <a:cubicBezTo>
                    <a:pt x="1302981" y="6008"/>
                    <a:pt x="1712282" y="249346"/>
                    <a:pt x="1937715" y="805547"/>
                  </a:cubicBezTo>
                  <a:cubicBezTo>
                    <a:pt x="2012859" y="620147"/>
                    <a:pt x="2108433" y="469509"/>
                    <a:pt x="2216710" y="350840"/>
                  </a:cubicBezTo>
                  <a:lnTo>
                    <a:pt x="2227796" y="340159"/>
                  </a:lnTo>
                  <a:lnTo>
                    <a:pt x="2274188" y="282557"/>
                  </a:lnTo>
                  <a:cubicBezTo>
                    <a:pt x="2446711" y="97777"/>
                    <a:pt x="2692060" y="-3821"/>
                    <a:pt x="2948416" y="110"/>
                  </a:cubicBezTo>
                  <a:lnTo>
                    <a:pt x="2952699" y="472"/>
                  </a:lnTo>
                  <a:lnTo>
                    <a:pt x="2956982" y="110"/>
                  </a:lnTo>
                  <a:cubicBezTo>
                    <a:pt x="3213338" y="-3821"/>
                    <a:pt x="3458687" y="97777"/>
                    <a:pt x="3631210" y="282557"/>
                  </a:cubicBezTo>
                  <a:lnTo>
                    <a:pt x="3677600" y="340157"/>
                  </a:lnTo>
                  <a:lnTo>
                    <a:pt x="3688688" y="350840"/>
                  </a:lnTo>
                  <a:cubicBezTo>
                    <a:pt x="3796965" y="469509"/>
                    <a:pt x="3892539" y="620147"/>
                    <a:pt x="3967683" y="805547"/>
                  </a:cubicBezTo>
                  <a:cubicBezTo>
                    <a:pt x="4769220" y="-1172058"/>
                    <a:pt x="7895217" y="805547"/>
                    <a:pt x="3967683" y="3348183"/>
                  </a:cubicBezTo>
                  <a:cubicBezTo>
                    <a:pt x="3599477" y="3109811"/>
                    <a:pt x="3293264" y="2876405"/>
                    <a:pt x="3041319" y="2650759"/>
                  </a:cubicBezTo>
                  <a:lnTo>
                    <a:pt x="2952699" y="2566373"/>
                  </a:lnTo>
                  <a:lnTo>
                    <a:pt x="2864080" y="2650759"/>
                  </a:lnTo>
                  <a:cubicBezTo>
                    <a:pt x="2612134" y="2876405"/>
                    <a:pt x="2305922" y="3109811"/>
                    <a:pt x="1937715" y="3348183"/>
                  </a:cubicBezTo>
                  <a:cubicBezTo>
                    <a:pt x="-885201" y="1520664"/>
                    <a:pt x="-64251" y="-14960"/>
                    <a:pt x="918447" y="110"/>
                  </a:cubicBezTo>
                  <a:close/>
                </a:path>
              </a:pathLst>
            </a:custGeom>
            <a:solidFill>
              <a:schemeClr val="bg1">
                <a:alpha val="57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3207079" y="1661571"/>
              <a:ext cx="6040331" cy="3424686"/>
            </a:xfrm>
            <a:custGeom>
              <a:avLst/>
              <a:gdLst>
                <a:gd name="connsiteX0" fmla="*/ 918447 w 5905398"/>
                <a:gd name="connsiteY0" fmla="*/ 110 h 3348183"/>
                <a:gd name="connsiteX1" fmla="*/ 1937715 w 5905398"/>
                <a:gd name="connsiteY1" fmla="*/ 805547 h 3348183"/>
                <a:gd name="connsiteX2" fmla="*/ 2216710 w 5905398"/>
                <a:gd name="connsiteY2" fmla="*/ 350840 h 3348183"/>
                <a:gd name="connsiteX3" fmla="*/ 2227796 w 5905398"/>
                <a:gd name="connsiteY3" fmla="*/ 340159 h 3348183"/>
                <a:gd name="connsiteX4" fmla="*/ 2274188 w 5905398"/>
                <a:gd name="connsiteY4" fmla="*/ 282557 h 3348183"/>
                <a:gd name="connsiteX5" fmla="*/ 2948416 w 5905398"/>
                <a:gd name="connsiteY5" fmla="*/ 110 h 3348183"/>
                <a:gd name="connsiteX6" fmla="*/ 2952699 w 5905398"/>
                <a:gd name="connsiteY6" fmla="*/ 472 h 3348183"/>
                <a:gd name="connsiteX7" fmla="*/ 2956982 w 5905398"/>
                <a:gd name="connsiteY7" fmla="*/ 110 h 3348183"/>
                <a:gd name="connsiteX8" fmla="*/ 3631210 w 5905398"/>
                <a:gd name="connsiteY8" fmla="*/ 282557 h 3348183"/>
                <a:gd name="connsiteX9" fmla="*/ 3677600 w 5905398"/>
                <a:gd name="connsiteY9" fmla="*/ 340157 h 3348183"/>
                <a:gd name="connsiteX10" fmla="*/ 3688688 w 5905398"/>
                <a:gd name="connsiteY10" fmla="*/ 350840 h 3348183"/>
                <a:gd name="connsiteX11" fmla="*/ 3967683 w 5905398"/>
                <a:gd name="connsiteY11" fmla="*/ 805547 h 3348183"/>
                <a:gd name="connsiteX12" fmla="*/ 3967683 w 5905398"/>
                <a:gd name="connsiteY12" fmla="*/ 3348183 h 3348183"/>
                <a:gd name="connsiteX13" fmla="*/ 3041319 w 5905398"/>
                <a:gd name="connsiteY13" fmla="*/ 2650759 h 3348183"/>
                <a:gd name="connsiteX14" fmla="*/ 2952699 w 5905398"/>
                <a:gd name="connsiteY14" fmla="*/ 2566373 h 3348183"/>
                <a:gd name="connsiteX15" fmla="*/ 2864080 w 5905398"/>
                <a:gd name="connsiteY15" fmla="*/ 2650759 h 3348183"/>
                <a:gd name="connsiteX16" fmla="*/ 1937715 w 5905398"/>
                <a:gd name="connsiteY16" fmla="*/ 3348183 h 3348183"/>
                <a:gd name="connsiteX17" fmla="*/ 918447 w 5905398"/>
                <a:gd name="connsiteY17" fmla="*/ 110 h 334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05398" h="3348183">
                  <a:moveTo>
                    <a:pt x="918447" y="110"/>
                  </a:moveTo>
                  <a:cubicBezTo>
                    <a:pt x="1302981" y="6008"/>
                    <a:pt x="1712282" y="249346"/>
                    <a:pt x="1937715" y="805547"/>
                  </a:cubicBezTo>
                  <a:cubicBezTo>
                    <a:pt x="2012859" y="620147"/>
                    <a:pt x="2108433" y="469509"/>
                    <a:pt x="2216710" y="350840"/>
                  </a:cubicBezTo>
                  <a:lnTo>
                    <a:pt x="2227796" y="340159"/>
                  </a:lnTo>
                  <a:lnTo>
                    <a:pt x="2274188" y="282557"/>
                  </a:lnTo>
                  <a:cubicBezTo>
                    <a:pt x="2446711" y="97777"/>
                    <a:pt x="2692060" y="-3821"/>
                    <a:pt x="2948416" y="110"/>
                  </a:cubicBezTo>
                  <a:lnTo>
                    <a:pt x="2952699" y="472"/>
                  </a:lnTo>
                  <a:lnTo>
                    <a:pt x="2956982" y="110"/>
                  </a:lnTo>
                  <a:cubicBezTo>
                    <a:pt x="3213338" y="-3821"/>
                    <a:pt x="3458687" y="97777"/>
                    <a:pt x="3631210" y="282557"/>
                  </a:cubicBezTo>
                  <a:lnTo>
                    <a:pt x="3677600" y="340157"/>
                  </a:lnTo>
                  <a:lnTo>
                    <a:pt x="3688688" y="350840"/>
                  </a:lnTo>
                  <a:cubicBezTo>
                    <a:pt x="3796965" y="469509"/>
                    <a:pt x="3892539" y="620147"/>
                    <a:pt x="3967683" y="805547"/>
                  </a:cubicBezTo>
                  <a:cubicBezTo>
                    <a:pt x="4769220" y="-1172058"/>
                    <a:pt x="7895217" y="805547"/>
                    <a:pt x="3967683" y="3348183"/>
                  </a:cubicBezTo>
                  <a:cubicBezTo>
                    <a:pt x="3599477" y="3109811"/>
                    <a:pt x="3293264" y="2876405"/>
                    <a:pt x="3041319" y="2650759"/>
                  </a:cubicBezTo>
                  <a:lnTo>
                    <a:pt x="2952699" y="2566373"/>
                  </a:lnTo>
                  <a:lnTo>
                    <a:pt x="2864080" y="2650759"/>
                  </a:lnTo>
                  <a:cubicBezTo>
                    <a:pt x="2612134" y="2876405"/>
                    <a:pt x="2305922" y="3109811"/>
                    <a:pt x="1937715" y="3348183"/>
                  </a:cubicBezTo>
                  <a:cubicBezTo>
                    <a:pt x="-885201" y="1520664"/>
                    <a:pt x="-64251" y="-14960"/>
                    <a:pt x="918447" y="11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072146" y="1661571"/>
              <a:ext cx="6040331" cy="3424686"/>
            </a:xfrm>
            <a:custGeom>
              <a:avLst/>
              <a:gdLst>
                <a:gd name="connsiteX0" fmla="*/ 918447 w 5905398"/>
                <a:gd name="connsiteY0" fmla="*/ 110 h 3348183"/>
                <a:gd name="connsiteX1" fmla="*/ 1937715 w 5905398"/>
                <a:gd name="connsiteY1" fmla="*/ 805547 h 3348183"/>
                <a:gd name="connsiteX2" fmla="*/ 2216710 w 5905398"/>
                <a:gd name="connsiteY2" fmla="*/ 350840 h 3348183"/>
                <a:gd name="connsiteX3" fmla="*/ 2227796 w 5905398"/>
                <a:gd name="connsiteY3" fmla="*/ 340159 h 3348183"/>
                <a:gd name="connsiteX4" fmla="*/ 2274188 w 5905398"/>
                <a:gd name="connsiteY4" fmla="*/ 282557 h 3348183"/>
                <a:gd name="connsiteX5" fmla="*/ 2948416 w 5905398"/>
                <a:gd name="connsiteY5" fmla="*/ 110 h 3348183"/>
                <a:gd name="connsiteX6" fmla="*/ 2952699 w 5905398"/>
                <a:gd name="connsiteY6" fmla="*/ 472 h 3348183"/>
                <a:gd name="connsiteX7" fmla="*/ 2956982 w 5905398"/>
                <a:gd name="connsiteY7" fmla="*/ 110 h 3348183"/>
                <a:gd name="connsiteX8" fmla="*/ 3631210 w 5905398"/>
                <a:gd name="connsiteY8" fmla="*/ 282557 h 3348183"/>
                <a:gd name="connsiteX9" fmla="*/ 3677600 w 5905398"/>
                <a:gd name="connsiteY9" fmla="*/ 340157 h 3348183"/>
                <a:gd name="connsiteX10" fmla="*/ 3688688 w 5905398"/>
                <a:gd name="connsiteY10" fmla="*/ 350840 h 3348183"/>
                <a:gd name="connsiteX11" fmla="*/ 3967683 w 5905398"/>
                <a:gd name="connsiteY11" fmla="*/ 805547 h 3348183"/>
                <a:gd name="connsiteX12" fmla="*/ 3967683 w 5905398"/>
                <a:gd name="connsiteY12" fmla="*/ 3348183 h 3348183"/>
                <a:gd name="connsiteX13" fmla="*/ 3041319 w 5905398"/>
                <a:gd name="connsiteY13" fmla="*/ 2650759 h 3348183"/>
                <a:gd name="connsiteX14" fmla="*/ 2952699 w 5905398"/>
                <a:gd name="connsiteY14" fmla="*/ 2566373 h 3348183"/>
                <a:gd name="connsiteX15" fmla="*/ 2864080 w 5905398"/>
                <a:gd name="connsiteY15" fmla="*/ 2650759 h 3348183"/>
                <a:gd name="connsiteX16" fmla="*/ 1937715 w 5905398"/>
                <a:gd name="connsiteY16" fmla="*/ 3348183 h 3348183"/>
                <a:gd name="connsiteX17" fmla="*/ 918447 w 5905398"/>
                <a:gd name="connsiteY17" fmla="*/ 110 h 334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05398" h="3348183">
                  <a:moveTo>
                    <a:pt x="918447" y="110"/>
                  </a:moveTo>
                  <a:cubicBezTo>
                    <a:pt x="1302981" y="6008"/>
                    <a:pt x="1712282" y="249346"/>
                    <a:pt x="1937715" y="805547"/>
                  </a:cubicBezTo>
                  <a:cubicBezTo>
                    <a:pt x="2012859" y="620147"/>
                    <a:pt x="2108433" y="469509"/>
                    <a:pt x="2216710" y="350840"/>
                  </a:cubicBezTo>
                  <a:lnTo>
                    <a:pt x="2227796" y="340159"/>
                  </a:lnTo>
                  <a:lnTo>
                    <a:pt x="2274188" y="282557"/>
                  </a:lnTo>
                  <a:cubicBezTo>
                    <a:pt x="2446711" y="97777"/>
                    <a:pt x="2692060" y="-3821"/>
                    <a:pt x="2948416" y="110"/>
                  </a:cubicBezTo>
                  <a:lnTo>
                    <a:pt x="2952699" y="472"/>
                  </a:lnTo>
                  <a:lnTo>
                    <a:pt x="2956982" y="110"/>
                  </a:lnTo>
                  <a:cubicBezTo>
                    <a:pt x="3213338" y="-3821"/>
                    <a:pt x="3458687" y="97777"/>
                    <a:pt x="3631210" y="282557"/>
                  </a:cubicBezTo>
                  <a:lnTo>
                    <a:pt x="3677600" y="340157"/>
                  </a:lnTo>
                  <a:lnTo>
                    <a:pt x="3688688" y="350840"/>
                  </a:lnTo>
                  <a:cubicBezTo>
                    <a:pt x="3796965" y="469509"/>
                    <a:pt x="3892539" y="620147"/>
                    <a:pt x="3967683" y="805547"/>
                  </a:cubicBezTo>
                  <a:cubicBezTo>
                    <a:pt x="4769220" y="-1172058"/>
                    <a:pt x="7895217" y="805547"/>
                    <a:pt x="3967683" y="3348183"/>
                  </a:cubicBezTo>
                  <a:cubicBezTo>
                    <a:pt x="3599477" y="3109811"/>
                    <a:pt x="3293264" y="2876405"/>
                    <a:pt x="3041319" y="2650759"/>
                  </a:cubicBezTo>
                  <a:lnTo>
                    <a:pt x="2952699" y="2566373"/>
                  </a:lnTo>
                  <a:lnTo>
                    <a:pt x="2864080" y="2650759"/>
                  </a:lnTo>
                  <a:cubicBezTo>
                    <a:pt x="2612134" y="2876405"/>
                    <a:pt x="2305922" y="3109811"/>
                    <a:pt x="1937715" y="3348183"/>
                  </a:cubicBezTo>
                  <a:cubicBezTo>
                    <a:pt x="-885201" y="1520664"/>
                    <a:pt x="-64251" y="-14960"/>
                    <a:pt x="918447" y="11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55195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45730" y="4762500"/>
            <a:ext cx="12237730" cy="2095500"/>
          </a:xfrm>
          <a:prstGeom prst="rect">
            <a:avLst/>
          </a:prstGeom>
          <a:solidFill>
            <a:srgbClr val="FCE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utou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6308" y="-1135625"/>
            <a:ext cx="12304616" cy="6923077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-332364" y="4122351"/>
            <a:ext cx="13117988" cy="7274991"/>
            <a:chOff x="3072146" y="1661571"/>
            <a:chExt cx="6175264" cy="3424686"/>
          </a:xfrm>
        </p:grpSpPr>
        <p:sp>
          <p:nvSpPr>
            <p:cNvPr id="7" name="任意多边形 6"/>
            <p:cNvSpPr/>
            <p:nvPr/>
          </p:nvSpPr>
          <p:spPr>
            <a:xfrm>
              <a:off x="3207079" y="1699823"/>
              <a:ext cx="5905398" cy="3348183"/>
            </a:xfrm>
            <a:custGeom>
              <a:avLst/>
              <a:gdLst>
                <a:gd name="connsiteX0" fmla="*/ 918447 w 5905398"/>
                <a:gd name="connsiteY0" fmla="*/ 110 h 3348183"/>
                <a:gd name="connsiteX1" fmla="*/ 1937715 w 5905398"/>
                <a:gd name="connsiteY1" fmla="*/ 805547 h 3348183"/>
                <a:gd name="connsiteX2" fmla="*/ 2216710 w 5905398"/>
                <a:gd name="connsiteY2" fmla="*/ 350840 h 3348183"/>
                <a:gd name="connsiteX3" fmla="*/ 2227796 w 5905398"/>
                <a:gd name="connsiteY3" fmla="*/ 340159 h 3348183"/>
                <a:gd name="connsiteX4" fmla="*/ 2274188 w 5905398"/>
                <a:gd name="connsiteY4" fmla="*/ 282557 h 3348183"/>
                <a:gd name="connsiteX5" fmla="*/ 2948416 w 5905398"/>
                <a:gd name="connsiteY5" fmla="*/ 110 h 3348183"/>
                <a:gd name="connsiteX6" fmla="*/ 2952699 w 5905398"/>
                <a:gd name="connsiteY6" fmla="*/ 472 h 3348183"/>
                <a:gd name="connsiteX7" fmla="*/ 2956982 w 5905398"/>
                <a:gd name="connsiteY7" fmla="*/ 110 h 3348183"/>
                <a:gd name="connsiteX8" fmla="*/ 3631210 w 5905398"/>
                <a:gd name="connsiteY8" fmla="*/ 282557 h 3348183"/>
                <a:gd name="connsiteX9" fmla="*/ 3677600 w 5905398"/>
                <a:gd name="connsiteY9" fmla="*/ 340157 h 3348183"/>
                <a:gd name="connsiteX10" fmla="*/ 3688688 w 5905398"/>
                <a:gd name="connsiteY10" fmla="*/ 350840 h 3348183"/>
                <a:gd name="connsiteX11" fmla="*/ 3967683 w 5905398"/>
                <a:gd name="connsiteY11" fmla="*/ 805547 h 3348183"/>
                <a:gd name="connsiteX12" fmla="*/ 3967683 w 5905398"/>
                <a:gd name="connsiteY12" fmla="*/ 3348183 h 3348183"/>
                <a:gd name="connsiteX13" fmla="*/ 3041319 w 5905398"/>
                <a:gd name="connsiteY13" fmla="*/ 2650759 h 3348183"/>
                <a:gd name="connsiteX14" fmla="*/ 2952699 w 5905398"/>
                <a:gd name="connsiteY14" fmla="*/ 2566373 h 3348183"/>
                <a:gd name="connsiteX15" fmla="*/ 2864080 w 5905398"/>
                <a:gd name="connsiteY15" fmla="*/ 2650759 h 3348183"/>
                <a:gd name="connsiteX16" fmla="*/ 1937715 w 5905398"/>
                <a:gd name="connsiteY16" fmla="*/ 3348183 h 3348183"/>
                <a:gd name="connsiteX17" fmla="*/ 918447 w 5905398"/>
                <a:gd name="connsiteY17" fmla="*/ 110 h 334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05398" h="3348183">
                  <a:moveTo>
                    <a:pt x="918447" y="110"/>
                  </a:moveTo>
                  <a:cubicBezTo>
                    <a:pt x="1302981" y="6008"/>
                    <a:pt x="1712282" y="249346"/>
                    <a:pt x="1937715" y="805547"/>
                  </a:cubicBezTo>
                  <a:cubicBezTo>
                    <a:pt x="2012859" y="620147"/>
                    <a:pt x="2108433" y="469509"/>
                    <a:pt x="2216710" y="350840"/>
                  </a:cubicBezTo>
                  <a:lnTo>
                    <a:pt x="2227796" y="340159"/>
                  </a:lnTo>
                  <a:lnTo>
                    <a:pt x="2274188" y="282557"/>
                  </a:lnTo>
                  <a:cubicBezTo>
                    <a:pt x="2446711" y="97777"/>
                    <a:pt x="2692060" y="-3821"/>
                    <a:pt x="2948416" y="110"/>
                  </a:cubicBezTo>
                  <a:lnTo>
                    <a:pt x="2952699" y="472"/>
                  </a:lnTo>
                  <a:lnTo>
                    <a:pt x="2956982" y="110"/>
                  </a:lnTo>
                  <a:cubicBezTo>
                    <a:pt x="3213338" y="-3821"/>
                    <a:pt x="3458687" y="97777"/>
                    <a:pt x="3631210" y="282557"/>
                  </a:cubicBezTo>
                  <a:lnTo>
                    <a:pt x="3677600" y="340157"/>
                  </a:lnTo>
                  <a:lnTo>
                    <a:pt x="3688688" y="350840"/>
                  </a:lnTo>
                  <a:cubicBezTo>
                    <a:pt x="3796965" y="469509"/>
                    <a:pt x="3892539" y="620147"/>
                    <a:pt x="3967683" y="805547"/>
                  </a:cubicBezTo>
                  <a:cubicBezTo>
                    <a:pt x="4769220" y="-1172058"/>
                    <a:pt x="7895217" y="805547"/>
                    <a:pt x="3967683" y="3348183"/>
                  </a:cubicBezTo>
                  <a:cubicBezTo>
                    <a:pt x="3599477" y="3109811"/>
                    <a:pt x="3293264" y="2876405"/>
                    <a:pt x="3041319" y="2650759"/>
                  </a:cubicBezTo>
                  <a:lnTo>
                    <a:pt x="2952699" y="2566373"/>
                  </a:lnTo>
                  <a:lnTo>
                    <a:pt x="2864080" y="2650759"/>
                  </a:lnTo>
                  <a:cubicBezTo>
                    <a:pt x="2612134" y="2876405"/>
                    <a:pt x="2305922" y="3109811"/>
                    <a:pt x="1937715" y="3348183"/>
                  </a:cubicBezTo>
                  <a:cubicBezTo>
                    <a:pt x="-885201" y="1520664"/>
                    <a:pt x="-64251" y="-14960"/>
                    <a:pt x="918447" y="110"/>
                  </a:cubicBezTo>
                  <a:close/>
                </a:path>
              </a:pathLst>
            </a:custGeom>
            <a:solidFill>
              <a:schemeClr val="bg1">
                <a:alpha val="57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3207079" y="1661571"/>
              <a:ext cx="6040331" cy="3424686"/>
            </a:xfrm>
            <a:custGeom>
              <a:avLst/>
              <a:gdLst>
                <a:gd name="connsiteX0" fmla="*/ 918447 w 5905398"/>
                <a:gd name="connsiteY0" fmla="*/ 110 h 3348183"/>
                <a:gd name="connsiteX1" fmla="*/ 1937715 w 5905398"/>
                <a:gd name="connsiteY1" fmla="*/ 805547 h 3348183"/>
                <a:gd name="connsiteX2" fmla="*/ 2216710 w 5905398"/>
                <a:gd name="connsiteY2" fmla="*/ 350840 h 3348183"/>
                <a:gd name="connsiteX3" fmla="*/ 2227796 w 5905398"/>
                <a:gd name="connsiteY3" fmla="*/ 340159 h 3348183"/>
                <a:gd name="connsiteX4" fmla="*/ 2274188 w 5905398"/>
                <a:gd name="connsiteY4" fmla="*/ 282557 h 3348183"/>
                <a:gd name="connsiteX5" fmla="*/ 2948416 w 5905398"/>
                <a:gd name="connsiteY5" fmla="*/ 110 h 3348183"/>
                <a:gd name="connsiteX6" fmla="*/ 2952699 w 5905398"/>
                <a:gd name="connsiteY6" fmla="*/ 472 h 3348183"/>
                <a:gd name="connsiteX7" fmla="*/ 2956982 w 5905398"/>
                <a:gd name="connsiteY7" fmla="*/ 110 h 3348183"/>
                <a:gd name="connsiteX8" fmla="*/ 3631210 w 5905398"/>
                <a:gd name="connsiteY8" fmla="*/ 282557 h 3348183"/>
                <a:gd name="connsiteX9" fmla="*/ 3677600 w 5905398"/>
                <a:gd name="connsiteY9" fmla="*/ 340157 h 3348183"/>
                <a:gd name="connsiteX10" fmla="*/ 3688688 w 5905398"/>
                <a:gd name="connsiteY10" fmla="*/ 350840 h 3348183"/>
                <a:gd name="connsiteX11" fmla="*/ 3967683 w 5905398"/>
                <a:gd name="connsiteY11" fmla="*/ 805547 h 3348183"/>
                <a:gd name="connsiteX12" fmla="*/ 3967683 w 5905398"/>
                <a:gd name="connsiteY12" fmla="*/ 3348183 h 3348183"/>
                <a:gd name="connsiteX13" fmla="*/ 3041319 w 5905398"/>
                <a:gd name="connsiteY13" fmla="*/ 2650759 h 3348183"/>
                <a:gd name="connsiteX14" fmla="*/ 2952699 w 5905398"/>
                <a:gd name="connsiteY14" fmla="*/ 2566373 h 3348183"/>
                <a:gd name="connsiteX15" fmla="*/ 2864080 w 5905398"/>
                <a:gd name="connsiteY15" fmla="*/ 2650759 h 3348183"/>
                <a:gd name="connsiteX16" fmla="*/ 1937715 w 5905398"/>
                <a:gd name="connsiteY16" fmla="*/ 3348183 h 3348183"/>
                <a:gd name="connsiteX17" fmla="*/ 918447 w 5905398"/>
                <a:gd name="connsiteY17" fmla="*/ 110 h 334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05398" h="3348183">
                  <a:moveTo>
                    <a:pt x="918447" y="110"/>
                  </a:moveTo>
                  <a:cubicBezTo>
                    <a:pt x="1302981" y="6008"/>
                    <a:pt x="1712282" y="249346"/>
                    <a:pt x="1937715" y="805547"/>
                  </a:cubicBezTo>
                  <a:cubicBezTo>
                    <a:pt x="2012859" y="620147"/>
                    <a:pt x="2108433" y="469509"/>
                    <a:pt x="2216710" y="350840"/>
                  </a:cubicBezTo>
                  <a:lnTo>
                    <a:pt x="2227796" y="340159"/>
                  </a:lnTo>
                  <a:lnTo>
                    <a:pt x="2274188" y="282557"/>
                  </a:lnTo>
                  <a:cubicBezTo>
                    <a:pt x="2446711" y="97777"/>
                    <a:pt x="2692060" y="-3821"/>
                    <a:pt x="2948416" y="110"/>
                  </a:cubicBezTo>
                  <a:lnTo>
                    <a:pt x="2952699" y="472"/>
                  </a:lnTo>
                  <a:lnTo>
                    <a:pt x="2956982" y="110"/>
                  </a:lnTo>
                  <a:cubicBezTo>
                    <a:pt x="3213338" y="-3821"/>
                    <a:pt x="3458687" y="97777"/>
                    <a:pt x="3631210" y="282557"/>
                  </a:cubicBezTo>
                  <a:lnTo>
                    <a:pt x="3677600" y="340157"/>
                  </a:lnTo>
                  <a:lnTo>
                    <a:pt x="3688688" y="350840"/>
                  </a:lnTo>
                  <a:cubicBezTo>
                    <a:pt x="3796965" y="469509"/>
                    <a:pt x="3892539" y="620147"/>
                    <a:pt x="3967683" y="805547"/>
                  </a:cubicBezTo>
                  <a:cubicBezTo>
                    <a:pt x="4769220" y="-1172058"/>
                    <a:pt x="7895217" y="805547"/>
                    <a:pt x="3967683" y="3348183"/>
                  </a:cubicBezTo>
                  <a:cubicBezTo>
                    <a:pt x="3599477" y="3109811"/>
                    <a:pt x="3293264" y="2876405"/>
                    <a:pt x="3041319" y="2650759"/>
                  </a:cubicBezTo>
                  <a:lnTo>
                    <a:pt x="2952699" y="2566373"/>
                  </a:lnTo>
                  <a:lnTo>
                    <a:pt x="2864080" y="2650759"/>
                  </a:lnTo>
                  <a:cubicBezTo>
                    <a:pt x="2612134" y="2876405"/>
                    <a:pt x="2305922" y="3109811"/>
                    <a:pt x="1937715" y="3348183"/>
                  </a:cubicBezTo>
                  <a:cubicBezTo>
                    <a:pt x="-885201" y="1520664"/>
                    <a:pt x="-64251" y="-14960"/>
                    <a:pt x="918447" y="11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072146" y="1661571"/>
              <a:ext cx="6040331" cy="3424686"/>
            </a:xfrm>
            <a:custGeom>
              <a:avLst/>
              <a:gdLst>
                <a:gd name="connsiteX0" fmla="*/ 918447 w 5905398"/>
                <a:gd name="connsiteY0" fmla="*/ 110 h 3348183"/>
                <a:gd name="connsiteX1" fmla="*/ 1937715 w 5905398"/>
                <a:gd name="connsiteY1" fmla="*/ 805547 h 3348183"/>
                <a:gd name="connsiteX2" fmla="*/ 2216710 w 5905398"/>
                <a:gd name="connsiteY2" fmla="*/ 350840 h 3348183"/>
                <a:gd name="connsiteX3" fmla="*/ 2227796 w 5905398"/>
                <a:gd name="connsiteY3" fmla="*/ 340159 h 3348183"/>
                <a:gd name="connsiteX4" fmla="*/ 2274188 w 5905398"/>
                <a:gd name="connsiteY4" fmla="*/ 282557 h 3348183"/>
                <a:gd name="connsiteX5" fmla="*/ 2948416 w 5905398"/>
                <a:gd name="connsiteY5" fmla="*/ 110 h 3348183"/>
                <a:gd name="connsiteX6" fmla="*/ 2952699 w 5905398"/>
                <a:gd name="connsiteY6" fmla="*/ 472 h 3348183"/>
                <a:gd name="connsiteX7" fmla="*/ 2956982 w 5905398"/>
                <a:gd name="connsiteY7" fmla="*/ 110 h 3348183"/>
                <a:gd name="connsiteX8" fmla="*/ 3631210 w 5905398"/>
                <a:gd name="connsiteY8" fmla="*/ 282557 h 3348183"/>
                <a:gd name="connsiteX9" fmla="*/ 3677600 w 5905398"/>
                <a:gd name="connsiteY9" fmla="*/ 340157 h 3348183"/>
                <a:gd name="connsiteX10" fmla="*/ 3688688 w 5905398"/>
                <a:gd name="connsiteY10" fmla="*/ 350840 h 3348183"/>
                <a:gd name="connsiteX11" fmla="*/ 3967683 w 5905398"/>
                <a:gd name="connsiteY11" fmla="*/ 805547 h 3348183"/>
                <a:gd name="connsiteX12" fmla="*/ 3967683 w 5905398"/>
                <a:gd name="connsiteY12" fmla="*/ 3348183 h 3348183"/>
                <a:gd name="connsiteX13" fmla="*/ 3041319 w 5905398"/>
                <a:gd name="connsiteY13" fmla="*/ 2650759 h 3348183"/>
                <a:gd name="connsiteX14" fmla="*/ 2952699 w 5905398"/>
                <a:gd name="connsiteY14" fmla="*/ 2566373 h 3348183"/>
                <a:gd name="connsiteX15" fmla="*/ 2864080 w 5905398"/>
                <a:gd name="connsiteY15" fmla="*/ 2650759 h 3348183"/>
                <a:gd name="connsiteX16" fmla="*/ 1937715 w 5905398"/>
                <a:gd name="connsiteY16" fmla="*/ 3348183 h 3348183"/>
                <a:gd name="connsiteX17" fmla="*/ 918447 w 5905398"/>
                <a:gd name="connsiteY17" fmla="*/ 110 h 334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05398" h="3348183">
                  <a:moveTo>
                    <a:pt x="918447" y="110"/>
                  </a:moveTo>
                  <a:cubicBezTo>
                    <a:pt x="1302981" y="6008"/>
                    <a:pt x="1712282" y="249346"/>
                    <a:pt x="1937715" y="805547"/>
                  </a:cubicBezTo>
                  <a:cubicBezTo>
                    <a:pt x="2012859" y="620147"/>
                    <a:pt x="2108433" y="469509"/>
                    <a:pt x="2216710" y="350840"/>
                  </a:cubicBezTo>
                  <a:lnTo>
                    <a:pt x="2227796" y="340159"/>
                  </a:lnTo>
                  <a:lnTo>
                    <a:pt x="2274188" y="282557"/>
                  </a:lnTo>
                  <a:cubicBezTo>
                    <a:pt x="2446711" y="97777"/>
                    <a:pt x="2692060" y="-3821"/>
                    <a:pt x="2948416" y="110"/>
                  </a:cubicBezTo>
                  <a:lnTo>
                    <a:pt x="2952699" y="472"/>
                  </a:lnTo>
                  <a:lnTo>
                    <a:pt x="2956982" y="110"/>
                  </a:lnTo>
                  <a:cubicBezTo>
                    <a:pt x="3213338" y="-3821"/>
                    <a:pt x="3458687" y="97777"/>
                    <a:pt x="3631210" y="282557"/>
                  </a:cubicBezTo>
                  <a:lnTo>
                    <a:pt x="3677600" y="340157"/>
                  </a:lnTo>
                  <a:lnTo>
                    <a:pt x="3688688" y="350840"/>
                  </a:lnTo>
                  <a:cubicBezTo>
                    <a:pt x="3796965" y="469509"/>
                    <a:pt x="3892539" y="620147"/>
                    <a:pt x="3967683" y="805547"/>
                  </a:cubicBezTo>
                  <a:cubicBezTo>
                    <a:pt x="4769220" y="-1172058"/>
                    <a:pt x="7895217" y="805547"/>
                    <a:pt x="3967683" y="3348183"/>
                  </a:cubicBezTo>
                  <a:cubicBezTo>
                    <a:pt x="3599477" y="3109811"/>
                    <a:pt x="3293264" y="2876405"/>
                    <a:pt x="3041319" y="2650759"/>
                  </a:cubicBezTo>
                  <a:lnTo>
                    <a:pt x="2952699" y="2566373"/>
                  </a:lnTo>
                  <a:lnTo>
                    <a:pt x="2864080" y="2650759"/>
                  </a:lnTo>
                  <a:cubicBezTo>
                    <a:pt x="2612134" y="2876405"/>
                    <a:pt x="2305922" y="3109811"/>
                    <a:pt x="1937715" y="3348183"/>
                  </a:cubicBezTo>
                  <a:cubicBezTo>
                    <a:pt x="-885201" y="1520664"/>
                    <a:pt x="-64251" y="-14960"/>
                    <a:pt x="918447" y="11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32110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-45730" y="0"/>
            <a:ext cx="12237730" cy="3581400"/>
          </a:xfrm>
          <a:custGeom>
            <a:avLst/>
            <a:gdLst>
              <a:gd name="connsiteX0" fmla="*/ 0 w 12237730"/>
              <a:gd name="connsiteY0" fmla="*/ 0 h 3581400"/>
              <a:gd name="connsiteX1" fmla="*/ 12237730 w 12237730"/>
              <a:gd name="connsiteY1" fmla="*/ 0 h 3581400"/>
              <a:gd name="connsiteX2" fmla="*/ 6118865 w 12237730"/>
              <a:gd name="connsiteY2" fmla="*/ 3581400 h 3581400"/>
              <a:gd name="connsiteX3" fmla="*/ 0 w 12237730"/>
              <a:gd name="connsiteY3" fmla="*/ 0 h 358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37730" h="3581400">
                <a:moveTo>
                  <a:pt x="0" y="0"/>
                </a:moveTo>
                <a:lnTo>
                  <a:pt x="12237730" y="0"/>
                </a:lnTo>
                <a:lnTo>
                  <a:pt x="6118865" y="35814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-45730" y="0"/>
            <a:ext cx="12237730" cy="6858000"/>
          </a:xfrm>
          <a:custGeom>
            <a:avLst/>
            <a:gdLst>
              <a:gd name="connsiteX0" fmla="*/ 0 w 12237730"/>
              <a:gd name="connsiteY0" fmla="*/ 0 h 6858000"/>
              <a:gd name="connsiteX1" fmla="*/ 6118865 w 12237730"/>
              <a:gd name="connsiteY1" fmla="*/ 3581400 h 6858000"/>
              <a:gd name="connsiteX2" fmla="*/ 12237730 w 12237730"/>
              <a:gd name="connsiteY2" fmla="*/ 0 h 6858000"/>
              <a:gd name="connsiteX3" fmla="*/ 12237730 w 12237730"/>
              <a:gd name="connsiteY3" fmla="*/ 6858000 h 6858000"/>
              <a:gd name="connsiteX4" fmla="*/ 0 w 12237730"/>
              <a:gd name="connsiteY4" fmla="*/ 6858000 h 6858000"/>
              <a:gd name="connsiteX5" fmla="*/ 0 w 12237730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37730" h="6858000">
                <a:moveTo>
                  <a:pt x="0" y="0"/>
                </a:moveTo>
                <a:lnTo>
                  <a:pt x="6118865" y="3581400"/>
                </a:lnTo>
                <a:lnTo>
                  <a:pt x="12237730" y="0"/>
                </a:lnTo>
                <a:lnTo>
                  <a:pt x="1223773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CE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心形 2"/>
          <p:cNvSpPr/>
          <p:nvPr/>
        </p:nvSpPr>
        <p:spPr>
          <a:xfrm>
            <a:off x="3539485" y="1181100"/>
            <a:ext cx="5067300" cy="4495800"/>
          </a:xfrm>
          <a:prstGeom prst="hear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469971" y="2875002"/>
            <a:ext cx="32063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THANKS</a:t>
            </a:r>
            <a:endParaRPr lang="zh-CN" altLang="en-US" sz="6600" b="1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794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14</Words>
  <Application>Microsoft Office PowerPoint</Application>
  <PresentationFormat>自定义</PresentationFormat>
  <Paragraphs>2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幻灯片 1</vt:lpstr>
      <vt:lpstr>幻灯片 2</vt:lpstr>
      <vt:lpstr>幻灯片 3</vt:lpstr>
      <vt:lpstr>幻灯片 4</vt:lpstr>
      <vt:lpstr>幻灯片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YANGS-PC</dc:creator>
  <cp:lastModifiedBy>Administrator</cp:lastModifiedBy>
  <cp:revision>54</cp:revision>
  <dcterms:created xsi:type="dcterms:W3CDTF">2015-07-22T09:59:52Z</dcterms:created>
  <dcterms:modified xsi:type="dcterms:W3CDTF">2015-07-23T03:50:44Z</dcterms:modified>
</cp:coreProperties>
</file>