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3"/>
  </p:sldMasterIdLst>
  <p:notesMasterIdLst>
    <p:notesMasterId r:id="rId23"/>
  </p:notesMasterIdLst>
  <p:handoutMasterIdLst>
    <p:handoutMasterId r:id="rId24"/>
  </p:handoutMasterIdLst>
  <p:sldIdLst>
    <p:sldId id="274" r:id="rId4"/>
    <p:sldId id="628" r:id="rId5"/>
    <p:sldId id="386" r:id="rId6"/>
    <p:sldId id="629" r:id="rId7"/>
    <p:sldId id="393" r:id="rId8"/>
    <p:sldId id="403" r:id="rId9"/>
    <p:sldId id="664" r:id="rId10"/>
    <p:sldId id="394" r:id="rId11"/>
    <p:sldId id="409" r:id="rId12"/>
    <p:sldId id="411" r:id="rId13"/>
    <p:sldId id="412" r:id="rId14"/>
    <p:sldId id="430" r:id="rId15"/>
    <p:sldId id="433" r:id="rId16"/>
    <p:sldId id="431" r:id="rId17"/>
    <p:sldId id="429" r:id="rId18"/>
    <p:sldId id="432" r:id="rId19"/>
    <p:sldId id="463" r:id="rId20"/>
    <p:sldId id="491" r:id="rId21"/>
    <p:sldId id="473" r:id="rId2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A5CBF1"/>
    <a:srgbClr val="FFE9A3"/>
    <a:srgbClr val="FFE48F"/>
    <a:srgbClr val="FFDE75"/>
    <a:srgbClr val="FFB13F"/>
    <a:srgbClr val="FFC7C7"/>
    <a:srgbClr val="FF6600"/>
    <a:srgbClr val="FFE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-84" y="-462"/>
      </p:cViewPr>
      <p:guideLst>
        <p:guide orient="horz" pos="2235"/>
        <p:guide orient="horz" pos="1525"/>
        <p:guide pos="355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0213" cy="458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8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/>
            </a:lvl1pPr>
          </a:lstStyle>
          <a:p>
            <a:fld id="{D889C649-B8BE-4391-99F2-461F27EDAC61}" type="datetime1">
              <a:rPr lang="zh-CN" altLang="en-US"/>
            </a:fld>
            <a:endParaRPr lang="zh-CN" altLang="en-US" sz="1200"/>
          </a:p>
        </p:txBody>
      </p:sp>
      <p:sp>
        <p:nvSpPr>
          <p:cNvPr id="3076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307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spcBef>
                <a:spcPct val="30000"/>
              </a:spcBef>
            </a:pPr>
            <a:r>
              <a:rPr lang="zh-CN" sz="1200"/>
              <a:t>单击此处编辑母版文本样式</a:t>
            </a:r>
            <a:endParaRPr lang="zh-CN" sz="1200"/>
          </a:p>
          <a:p>
            <a:pPr>
              <a:spcBef>
                <a:spcPct val="30000"/>
              </a:spcBef>
            </a:pPr>
            <a:r>
              <a:rPr lang="zh-CN" sz="1200"/>
              <a:t>第二级</a:t>
            </a:r>
            <a:endParaRPr lang="zh-CN" sz="1200"/>
          </a:p>
          <a:p>
            <a:pPr>
              <a:spcBef>
                <a:spcPct val="30000"/>
              </a:spcBef>
            </a:pPr>
            <a:r>
              <a:rPr lang="zh-CN" sz="1200"/>
              <a:t>第三级</a:t>
            </a:r>
            <a:endParaRPr lang="zh-CN" sz="1200"/>
          </a:p>
          <a:p>
            <a:pPr>
              <a:spcBef>
                <a:spcPct val="30000"/>
              </a:spcBef>
            </a:pPr>
            <a:r>
              <a:rPr lang="zh-CN" sz="1200"/>
              <a:t>第四级</a:t>
            </a:r>
            <a:endParaRPr lang="zh-CN" sz="1200"/>
          </a:p>
          <a:p>
            <a:pPr>
              <a:spcBef>
                <a:spcPct val="30000"/>
              </a:spcBef>
            </a:pPr>
            <a:r>
              <a:rPr lang="zh-CN" sz="1200"/>
              <a:t>第五级</a:t>
            </a:r>
            <a:endParaRPr lang="zh-CN" sz="1200"/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/>
            </a:lvl1pPr>
          </a:lstStyle>
          <a:p>
            <a:fld id="{C9F24062-7E47-4C4C-8B9F-29E8ED2F27A8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58B690-7BBE-4FC7-A11E-C9F326834787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E42B44-2F4F-4912-BBAE-E26B90FC48EE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BBAE60-B1C1-41D4-85F1-DD16AF35AA43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D3E3B-7977-418D-B6FD-732DB6406CB4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C05000-EDF7-4B7A-B7E6-8B1EEB128693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37A03C-DFFB-4562-8183-B92E22EA8204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B60294-4281-4579-84CC-A1B4C0FF1303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840A15-94C8-4C03-B5BF-665F805E3BDC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19F549-4BFF-4D96-B125-CCDC5CF8D4A7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40AE9-70C2-471A-AC03-DCF889AD5AAD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AE3C44-6D81-4F1E-830D-5394EC92456D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0DC79-FBE7-428A-89D5-74962C9A9C9C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557EB-C19F-4CFF-AC9B-FAF93982CF1D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71AFB-E0DF-4BC0-BA2D-555DFF5DD397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41E967-3DD0-48E7-A1D0-9C808CECB88F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F55657-6615-45E6-B6CD-9BD4D56B1549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5D1AB4-8598-4EE3-8612-7F05835BEA9C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8A951-021C-4489-8BAD-C92E6526BDB0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925A1B-9477-4234-86EC-73958EFDB8AA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942F6-D0B6-4DEA-A967-CF64A987118F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DD35ED-39D9-43DC-89DA-35F1315113A5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665E4-A3BF-47BF-8F52-C676E7F44DE0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06D41C-529A-4C27-A2F4-75A4E128177D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B3131-ADA2-4383-B1F2-F9188C5BD4BC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E41903-285B-408C-858C-BE9B21790673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01149-6A19-42A9-829A-B2856990D257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0CB51D-0574-48CA-AC44-AC629F41FEDB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DFDCEB-04A4-4823-9ED2-2B4342209C90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E618BB-064F-4656-BFFA-22BD0A7368B1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CA600-AF89-4B4D-8FFA-36769D4DBB3E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3EDF4C-9E09-47D5-B2D5-AC42E4CB98BA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CE8783-B971-47A4-A235-455DA5720641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D4A9A-BBD1-4FC1-BAD8-047153CCE439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37FBF-3DDF-4D3C-80DB-015A5AD30EA4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27DFE7-18B0-4DAE-884E-3B0FDC80B0FD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51774-D1AB-4D49-95A7-7C3411AD7F05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154798-33C6-4E49-AAB9-7F7E693242D1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4E2274-B8CB-4292-828D-2E0949CC9D6C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7BC202-7B44-49EF-A4B1-490400AA8288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1CAF7C-7B95-4FFC-9591-19F24A95B274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8A0972-EEC1-4018-890B-8941B94EFD74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34808-1856-4C4F-9F43-2309E1B00549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4C48A4-EC68-4266-865F-E012C7A7247D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A4440-72EB-4B1B-94AF-EA134929F047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2E3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>
                <a:sym typeface="Calibri Light" pitchFamily="2" charset="0"/>
              </a:rPr>
              <a:t>单击此处编辑母版标题样式</a:t>
            </a:r>
            <a:endParaRPr lang="zh-CN" smtClean="0">
              <a:sym typeface="Calibri Light" pitchFamily="2" charset="0"/>
            </a:endParaRP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  <a:endParaRPr lang="zh-CN" smtClean="0">
              <a:sym typeface="Calibri" pitchFamily="34" charset="0"/>
            </a:endParaRP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  <a:endParaRPr lang="zh-CN" smtClean="0">
              <a:sym typeface="Calibri" pitchFamily="34" charset="0"/>
            </a:endParaRP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  <a:endParaRPr lang="zh-CN" smtClean="0">
              <a:sym typeface="Calibri" pitchFamily="34" charset="0"/>
            </a:endParaRP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  <a:endParaRPr lang="zh-CN" smtClean="0">
              <a:sym typeface="Calibri" pitchFamily="34" charset="0"/>
            </a:endParaRP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  <a:endParaRPr lang="zh-CN" smtClean="0">
              <a:sym typeface="Calibri" pitchFamily="34" charset="0"/>
            </a:endParaRPr>
          </a:p>
        </p:txBody>
      </p:sp>
      <p:sp>
        <p:nvSpPr>
          <p:cNvPr id="1028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15117EC6-B31D-4982-9212-1723CF2F2BAF}" type="datetime1">
              <a:rPr lang="zh-CN" altLang="en-US"/>
            </a:fld>
            <a:endParaRPr lang="zh-CN" altLang="en-US"/>
          </a:p>
        </p:txBody>
      </p:sp>
      <p:sp>
        <p:nvSpPr>
          <p:cNvPr id="1029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49B415A9-CF44-4694-8D9E-080CCB0BFED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itchFamily="2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  <a:sym typeface="Calibri Light" pitchFamily="2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  <a:sym typeface="Calibri Light" pitchFamily="2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  <a:sym typeface="Calibri Light" pitchFamily="2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  <a:sym typeface="Calibri Light" pitchFamily="2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  <a:sym typeface="Calibri Light" pitchFamily="2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  <a:sym typeface="Calibri Light" pitchFamily="2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  <a:sym typeface="Calibri Light" pitchFamily="2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  <a:sym typeface="Calibri Light" pitchFamily="2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2E3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>
                <a:sym typeface="Calibri Light" pitchFamily="2" charset="0"/>
              </a:rPr>
              <a:t>单击此处编辑母版标题样式</a:t>
            </a:r>
            <a:endParaRPr lang="zh-CN" smtClean="0">
              <a:sym typeface="Calibri Light" pitchFamily="2" charset="0"/>
            </a:endParaRP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  <a:endParaRPr lang="zh-CN" smtClean="0">
              <a:sym typeface="Calibri" pitchFamily="34" charset="0"/>
            </a:endParaRP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  <a:endParaRPr lang="zh-CN" smtClean="0">
              <a:sym typeface="Calibri" pitchFamily="34" charset="0"/>
            </a:endParaRP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  <a:endParaRPr lang="zh-CN" smtClean="0">
              <a:sym typeface="Calibri" pitchFamily="34" charset="0"/>
            </a:endParaRP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  <a:endParaRPr lang="zh-CN" smtClean="0">
              <a:sym typeface="Calibri" pitchFamily="34" charset="0"/>
            </a:endParaRP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  <a:endParaRPr lang="zh-CN" smtClean="0">
              <a:sym typeface="Calibri" pitchFamily="34" charset="0"/>
            </a:endParaRPr>
          </a:p>
        </p:txBody>
      </p:sp>
      <p:sp>
        <p:nvSpPr>
          <p:cNvPr id="2052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C9A67BD5-28D1-4D12-9108-3F2EFD3AC01C}" type="datetime1">
              <a:rPr lang="zh-CN" altLang="en-US"/>
            </a:fld>
            <a:endParaRPr lang="zh-CN" altLang="en-US"/>
          </a:p>
        </p:txBody>
      </p:sp>
      <p:sp>
        <p:nvSpPr>
          <p:cNvPr id="2053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054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A300646-8120-4AC4-8A21-CC6265CAD9B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itchFamily="2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  <a:sym typeface="Calibri Light" pitchFamily="2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  <a:sym typeface="Calibri Light" pitchFamily="2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  <a:sym typeface="Calibri Light" pitchFamily="2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  <a:sym typeface="Calibri Light" pitchFamily="2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  <a:sym typeface="Calibri Light" pitchFamily="2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  <a:sym typeface="Calibri Light" pitchFamily="2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  <a:sym typeface="Calibri Light" pitchFamily="2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  <a:sym typeface="Calibri Light" pitchFamily="2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20.jpe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.pn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15950" y="719138"/>
            <a:ext cx="109601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矩形 9"/>
          <p:cNvSpPr>
            <a:spLocks noChangeArrowheads="1"/>
          </p:cNvSpPr>
          <p:nvPr/>
        </p:nvSpPr>
        <p:spPr bwMode="auto">
          <a:xfrm>
            <a:off x="7100888" y="5624513"/>
            <a:ext cx="1114425" cy="446087"/>
          </a:xfrm>
          <a:prstGeom prst="rect">
            <a:avLst/>
          </a:prstGeom>
          <a:solidFill>
            <a:srgbClr val="E2E3E7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4100" name="矩形 11"/>
          <p:cNvSpPr>
            <a:spLocks noChangeArrowheads="1"/>
          </p:cNvSpPr>
          <p:nvPr/>
        </p:nvSpPr>
        <p:spPr bwMode="auto">
          <a:xfrm>
            <a:off x="5329238" y="1357313"/>
            <a:ext cx="1204912" cy="609600"/>
          </a:xfrm>
          <a:prstGeom prst="rect">
            <a:avLst/>
          </a:prstGeom>
          <a:solidFill>
            <a:srgbClr val="E2E3E7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pic>
        <p:nvPicPr>
          <p:cNvPr id="4101" name="图片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0" y="1042988"/>
            <a:ext cx="1136650" cy="160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矩形 14"/>
          <p:cNvSpPr>
            <a:spLocks noChangeArrowheads="1"/>
          </p:cNvSpPr>
          <p:nvPr/>
        </p:nvSpPr>
        <p:spPr bwMode="auto">
          <a:xfrm>
            <a:off x="266700" y="6700838"/>
            <a:ext cx="12192000" cy="127000"/>
          </a:xfrm>
          <a:prstGeom prst="rect">
            <a:avLst/>
          </a:prstGeom>
          <a:solidFill>
            <a:srgbClr val="FF6462">
              <a:alpha val="89999"/>
            </a:srgbClr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194175" y="4344988"/>
            <a:ext cx="4298950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5400">
                <a:ea typeface="华文行楷" pitchFamily="2" charset="-122"/>
              </a:rPr>
              <a:t>年终总结报告</a:t>
            </a:r>
            <a:endParaRPr lang="zh-CN" altLang="en-US" sz="5400">
              <a:ea typeface="华文行楷" pitchFamily="2" charset="-122"/>
            </a:endParaRPr>
          </a:p>
        </p:txBody>
      </p:sp>
    </p:spTree>
  </p:cSld>
  <p:clrMapOvr>
    <a:masterClrMapping/>
  </p:clrMapOvr>
  <p:transition>
    <p:cover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5"/>
          <p:cNvSpPr txBox="1">
            <a:spLocks noGrp="1" noChangeArrowheads="1"/>
          </p:cNvSpPr>
          <p:nvPr/>
        </p:nvSpPr>
        <p:spPr bwMode="auto">
          <a:xfrm>
            <a:off x="7250113" y="591820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r" eaLnBrk="1" hangingPunct="1"/>
            <a:fld id="{57D9BD3A-6382-4A7D-B20C-6BCD610BE449}" type="slidenum">
              <a:rPr lang="zh-CN" altLang="en-US" sz="1200">
                <a:solidFill>
                  <a:srgbClr val="898989"/>
                </a:solidFill>
                <a:sym typeface="Calibri" pitchFamily="34" charset="0"/>
              </a:rPr>
            </a:fld>
            <a:endParaRPr lang="zh-CN" altLang="en-US">
              <a:sym typeface="Calibri" pitchFamily="34" charset="0"/>
            </a:endParaRPr>
          </a:p>
        </p:txBody>
      </p:sp>
      <p:pic>
        <p:nvPicPr>
          <p:cNvPr id="13315" name="Group 42"/>
          <p:cNvPicPr>
            <a:picLocks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308225" y="2387600"/>
            <a:ext cx="22796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Group 4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3181350"/>
            <a:ext cx="31083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Group 50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6075" y="3786188"/>
            <a:ext cx="3200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Group 5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3638" y="4370388"/>
            <a:ext cx="33480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4" descr="I:\f\PPT库\剪影人物\19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18100" y="4633913"/>
            <a:ext cx="295275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20" name="Group 59"/>
          <p:cNvGrpSpPr>
            <a:grpSpLocks noChangeAspect="1"/>
          </p:cNvGrpSpPr>
          <p:nvPr/>
        </p:nvGrpSpPr>
        <p:grpSpPr bwMode="auto">
          <a:xfrm>
            <a:off x="6818313" y="4556125"/>
            <a:ext cx="785812" cy="1027113"/>
            <a:chOff x="0" y="0"/>
            <a:chExt cx="1536" cy="2004"/>
          </a:xfrm>
        </p:grpSpPr>
        <p:pic>
          <p:nvPicPr>
            <p:cNvPr id="13321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542" y="0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2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305" y="476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3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781" y="515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4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0" y="1184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5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522" y="1200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6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1090" y="1193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327" name="Group 66"/>
          <p:cNvGrpSpPr>
            <a:grpSpLocks noChangeAspect="1"/>
          </p:cNvGrpSpPr>
          <p:nvPr/>
        </p:nvGrpSpPr>
        <p:grpSpPr bwMode="auto">
          <a:xfrm>
            <a:off x="8966200" y="4276725"/>
            <a:ext cx="1619250" cy="1416050"/>
            <a:chOff x="0" y="0"/>
            <a:chExt cx="3163" cy="2764"/>
          </a:xfrm>
        </p:grpSpPr>
        <p:pic>
          <p:nvPicPr>
            <p:cNvPr id="13328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1294" y="0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9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1057" y="476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30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1533" y="515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31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752" y="1161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32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1274" y="1177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33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1842" y="1170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34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0" y="1910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35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522" y="1926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36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1090" y="1919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37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1627" y="1944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38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2149" y="1960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39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2717" y="1953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340" name="Picture 4" descr="I:\f\PPT库\剪影人物\19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37150" y="3028950"/>
            <a:ext cx="296863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41" name="Group 80"/>
          <p:cNvGrpSpPr>
            <a:grpSpLocks noChangeAspect="1"/>
          </p:cNvGrpSpPr>
          <p:nvPr/>
        </p:nvGrpSpPr>
        <p:grpSpPr bwMode="auto">
          <a:xfrm>
            <a:off x="8448675" y="2649538"/>
            <a:ext cx="1619250" cy="1414462"/>
            <a:chOff x="0" y="0"/>
            <a:chExt cx="3163" cy="2764"/>
          </a:xfrm>
        </p:grpSpPr>
        <p:pic>
          <p:nvPicPr>
            <p:cNvPr id="13342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1294" y="0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43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1057" y="476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44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1533" y="515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45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752" y="1161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46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1274" y="1177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47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1842" y="1170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48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0" y="1910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49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522" y="1926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50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1090" y="1919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51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1627" y="1944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52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2149" y="1960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53" name="Picture 2" descr="I:\f\PPT库\剪影人物\16.png"/>
            <p:cNvPicPr>
              <a:picLocks noChangeAspect="1" noChangeArrowheads="1"/>
            </p:cNvPicPr>
            <p:nvPr/>
          </p:nvPicPr>
          <p:blipFill>
            <a:blip r:embed="rId6" cstate="print"/>
            <a:srcRect b="18932"/>
            <a:stretch>
              <a:fillRect/>
            </a:stretch>
          </p:blipFill>
          <p:spPr bwMode="auto">
            <a:xfrm>
              <a:off x="2717" y="1953"/>
              <a:ext cx="446" cy="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354" name="Picture 4" descr="I:\f\PPT库\剪影人物\19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18100" y="1470025"/>
            <a:ext cx="295275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55" name="Text Box 95"/>
          <p:cNvSpPr txBox="1">
            <a:spLocks noChangeArrowheads="1"/>
          </p:cNvSpPr>
          <p:nvPr/>
        </p:nvSpPr>
        <p:spPr bwMode="auto">
          <a:xfrm>
            <a:off x="4803775" y="5708650"/>
            <a:ext cx="868363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>
                <a:sym typeface="Calibri" pitchFamily="34" charset="0"/>
              </a:rPr>
              <a:t>经销商</a:t>
            </a:r>
            <a:endParaRPr lang="zh-CN" altLang="en-US" b="1">
              <a:sym typeface="Calibri" pitchFamily="34" charset="0"/>
            </a:endParaRPr>
          </a:p>
        </p:txBody>
      </p:sp>
      <p:grpSp>
        <p:nvGrpSpPr>
          <p:cNvPr id="13356" name="Group 96"/>
          <p:cNvGrpSpPr/>
          <p:nvPr/>
        </p:nvGrpSpPr>
        <p:grpSpPr bwMode="auto">
          <a:xfrm>
            <a:off x="8220075" y="1101725"/>
            <a:ext cx="1285875" cy="1300163"/>
            <a:chOff x="0" y="0"/>
            <a:chExt cx="2024" cy="2047"/>
          </a:xfrm>
        </p:grpSpPr>
        <p:grpSp>
          <p:nvGrpSpPr>
            <p:cNvPr id="13357" name="Group 97"/>
            <p:cNvGrpSpPr/>
            <p:nvPr/>
          </p:nvGrpSpPr>
          <p:grpSpPr bwMode="auto">
            <a:xfrm>
              <a:off x="0" y="0"/>
              <a:ext cx="2024" cy="2047"/>
              <a:chOff x="0" y="0"/>
              <a:chExt cx="2641" cy="2670"/>
            </a:xfrm>
          </p:grpSpPr>
          <p:sp>
            <p:nvSpPr>
              <p:cNvPr id="13358" name="AutoShape 98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2641" cy="1022"/>
              </a:xfrm>
              <a:prstGeom prst="flowChartExtract">
                <a:avLst/>
              </a:prstGeom>
              <a:noFill/>
              <a:ln w="9525" cmpd="sng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/>
                <a:endParaRPr lang="zh-CN" altLang="en-US">
                  <a:sym typeface="Calibri" pitchFamily="34" charset="0"/>
                </a:endParaRPr>
              </a:p>
            </p:txBody>
          </p:sp>
          <p:sp>
            <p:nvSpPr>
              <p:cNvPr id="13359" name="Rectangle 99"/>
              <p:cNvSpPr>
                <a:spLocks noChangeArrowheads="1"/>
              </p:cNvSpPr>
              <p:nvPr/>
            </p:nvSpPr>
            <p:spPr bwMode="auto">
              <a:xfrm>
                <a:off x="25" y="1016"/>
                <a:ext cx="2556" cy="1654"/>
              </a:xfrm>
              <a:prstGeom prst="rect">
                <a:avLst/>
              </a:prstGeom>
              <a:noFill/>
              <a:ln w="9525" cmpd="sng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/>
                <a:endParaRPr lang="zh-CN" altLang="en-US">
                  <a:sym typeface="Calibri" pitchFamily="34" charset="0"/>
                </a:endParaRPr>
              </a:p>
            </p:txBody>
          </p:sp>
        </p:grpSp>
        <p:sp>
          <p:nvSpPr>
            <p:cNvPr id="13360" name="Text Box 100"/>
            <p:cNvSpPr txBox="1">
              <a:spLocks noChangeArrowheads="1"/>
            </p:cNvSpPr>
            <p:nvPr/>
          </p:nvSpPr>
          <p:spPr bwMode="auto">
            <a:xfrm>
              <a:off x="190" y="1023"/>
              <a:ext cx="1728" cy="7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endParaRPr lang="zh-CN" altLang="en-US" sz="2400" b="1">
                <a:sym typeface="Calibri" pitchFamily="34" charset="0"/>
              </a:endParaRPr>
            </a:p>
          </p:txBody>
        </p:sp>
      </p:grpSp>
      <p:sp>
        <p:nvSpPr>
          <p:cNvPr id="13361" name="箭头 1077"/>
          <p:cNvSpPr>
            <a:spLocks noChangeShapeType="1"/>
          </p:cNvSpPr>
          <p:nvPr/>
        </p:nvSpPr>
        <p:spPr bwMode="auto">
          <a:xfrm>
            <a:off x="6049963" y="1893888"/>
            <a:ext cx="1554162" cy="4762"/>
          </a:xfrm>
          <a:prstGeom prst="line">
            <a:avLst/>
          </a:prstGeom>
          <a:noFill/>
          <a:ln w="76200" cmpd="sng">
            <a:solidFill>
              <a:srgbClr val="AEAEAE"/>
            </a:solidFill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62" name="箭头 1077"/>
          <p:cNvSpPr>
            <a:spLocks noChangeShapeType="1"/>
          </p:cNvSpPr>
          <p:nvPr/>
        </p:nvSpPr>
        <p:spPr bwMode="auto">
          <a:xfrm flipV="1">
            <a:off x="6067425" y="3392488"/>
            <a:ext cx="1960563" cy="17462"/>
          </a:xfrm>
          <a:prstGeom prst="line">
            <a:avLst/>
          </a:prstGeom>
          <a:noFill/>
          <a:ln w="76200" cmpd="sng">
            <a:solidFill>
              <a:srgbClr val="AEAEAE"/>
            </a:solidFill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63" name="箭头 1077"/>
          <p:cNvSpPr>
            <a:spLocks noChangeShapeType="1"/>
          </p:cNvSpPr>
          <p:nvPr/>
        </p:nvSpPr>
        <p:spPr bwMode="auto">
          <a:xfrm flipV="1">
            <a:off x="5543550" y="5087938"/>
            <a:ext cx="1185863" cy="30162"/>
          </a:xfrm>
          <a:prstGeom prst="line">
            <a:avLst/>
          </a:prstGeom>
          <a:noFill/>
          <a:ln w="76200" cmpd="sng">
            <a:solidFill>
              <a:srgbClr val="AEAEAE"/>
            </a:solidFill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64" name="箭头 1077"/>
          <p:cNvSpPr>
            <a:spLocks noChangeShapeType="1"/>
          </p:cNvSpPr>
          <p:nvPr/>
        </p:nvSpPr>
        <p:spPr bwMode="auto">
          <a:xfrm flipV="1">
            <a:off x="7772400" y="5087938"/>
            <a:ext cx="1233488" cy="0"/>
          </a:xfrm>
          <a:prstGeom prst="line">
            <a:avLst/>
          </a:prstGeom>
          <a:noFill/>
          <a:ln w="76200" cmpd="sng">
            <a:solidFill>
              <a:srgbClr val="AEAEAE"/>
            </a:solidFill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65" name="Text Box 105"/>
          <p:cNvSpPr txBox="1">
            <a:spLocks noChangeArrowheads="1"/>
          </p:cNvSpPr>
          <p:nvPr/>
        </p:nvSpPr>
        <p:spPr bwMode="auto">
          <a:xfrm>
            <a:off x="6784975" y="5694363"/>
            <a:ext cx="868363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>
                <a:sym typeface="Calibri" pitchFamily="34" charset="0"/>
              </a:rPr>
              <a:t>二批商</a:t>
            </a:r>
            <a:endParaRPr lang="zh-CN" altLang="en-US" b="1">
              <a:sym typeface="Calibri" pitchFamily="34" charset="0"/>
            </a:endParaRPr>
          </a:p>
        </p:txBody>
      </p:sp>
      <p:sp>
        <p:nvSpPr>
          <p:cNvPr id="13366" name="Text Box 106"/>
          <p:cNvSpPr txBox="1">
            <a:spLocks noChangeArrowheads="1"/>
          </p:cNvSpPr>
          <p:nvPr/>
        </p:nvSpPr>
        <p:spPr bwMode="auto">
          <a:xfrm>
            <a:off x="9309100" y="5727700"/>
            <a:ext cx="868363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b="1">
                <a:sym typeface="Calibri" pitchFamily="34" charset="0"/>
              </a:rPr>
              <a:t>零售商</a:t>
            </a:r>
            <a:endParaRPr lang="zh-CN" altLang="en-US" b="1">
              <a:sym typeface="Calibri" pitchFamily="34" charset="0"/>
            </a:endParaRPr>
          </a:p>
        </p:txBody>
      </p:sp>
      <p:sp>
        <p:nvSpPr>
          <p:cNvPr id="13367" name="矩形 3"/>
          <p:cNvSpPr>
            <a:spLocks noChangeArrowheads="1"/>
          </p:cNvSpPr>
          <p:nvPr/>
        </p:nvSpPr>
        <p:spPr bwMode="auto">
          <a:xfrm>
            <a:off x="681038" y="204788"/>
            <a:ext cx="7215187" cy="496887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3368" name="矩形 3"/>
          <p:cNvSpPr>
            <a:spLocks noChangeArrowheads="1"/>
          </p:cNvSpPr>
          <p:nvPr/>
        </p:nvSpPr>
        <p:spPr bwMode="auto">
          <a:xfrm>
            <a:off x="852488" y="641350"/>
            <a:ext cx="520700" cy="266700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3369" name="矩形 3"/>
          <p:cNvSpPr>
            <a:spLocks noChangeArrowheads="1"/>
          </p:cNvSpPr>
          <p:nvPr/>
        </p:nvSpPr>
        <p:spPr bwMode="auto">
          <a:xfrm>
            <a:off x="11822113" y="6519863"/>
            <a:ext cx="369887" cy="338137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3370" name="矩形 3"/>
          <p:cNvSpPr>
            <a:spLocks noChangeArrowheads="1"/>
          </p:cNvSpPr>
          <p:nvPr/>
        </p:nvSpPr>
        <p:spPr bwMode="auto">
          <a:xfrm flipH="1" flipV="1">
            <a:off x="9483725" y="6661150"/>
            <a:ext cx="1911350" cy="65088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3371" name="矩形 4"/>
          <p:cNvSpPr>
            <a:spLocks noChangeArrowheads="1"/>
          </p:cNvSpPr>
          <p:nvPr/>
        </p:nvSpPr>
        <p:spPr bwMode="auto">
          <a:xfrm>
            <a:off x="1666875" y="179388"/>
            <a:ext cx="2316163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solidFill>
                  <a:schemeClr val="bg1"/>
                </a:solidFill>
                <a:sym typeface="Calibri" pitchFamily="34" charset="0"/>
              </a:rPr>
              <a:t>点击添加文字</a:t>
            </a:r>
            <a:endParaRPr lang="zh-CN" altLang="en-US" sz="2800" b="1">
              <a:solidFill>
                <a:schemeClr val="bg1"/>
              </a:solidFill>
              <a:sym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55" grpId="0" bldLvl="0" autoUpdateAnimBg="0"/>
      <p:bldP spid="13361" grpId="0" animBg="1"/>
      <p:bldP spid="13362" grpId="0" animBg="1"/>
      <p:bldP spid="13363" grpId="0" animBg="1"/>
      <p:bldP spid="13364" grpId="0" animBg="1"/>
      <p:bldP spid="13365" grpId="0" bldLvl="0" autoUpdateAnimBg="0"/>
      <p:bldP spid="13366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43"/>
          <p:cNvSpPr>
            <a:spLocks noChangeShapeType="1"/>
          </p:cNvSpPr>
          <p:nvPr/>
        </p:nvSpPr>
        <p:spPr bwMode="auto">
          <a:xfrm>
            <a:off x="7008813" y="2030413"/>
            <a:ext cx="2246312" cy="0"/>
          </a:xfrm>
          <a:prstGeom prst="line">
            <a:avLst/>
          </a:prstGeom>
          <a:noFill/>
          <a:ln w="9525" cmpd="sng">
            <a:solidFill>
              <a:srgbClr val="33CCCC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39" name="Line 44"/>
          <p:cNvSpPr>
            <a:spLocks noChangeShapeType="1"/>
          </p:cNvSpPr>
          <p:nvPr/>
        </p:nvSpPr>
        <p:spPr bwMode="auto">
          <a:xfrm>
            <a:off x="2781300" y="5375275"/>
            <a:ext cx="2244725" cy="0"/>
          </a:xfrm>
          <a:prstGeom prst="line">
            <a:avLst/>
          </a:prstGeom>
          <a:noFill/>
          <a:ln w="9525" cmpd="sng">
            <a:solidFill>
              <a:srgbClr val="33CCCC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0" name="Line 45"/>
          <p:cNvSpPr>
            <a:spLocks noChangeShapeType="1"/>
          </p:cNvSpPr>
          <p:nvPr/>
        </p:nvSpPr>
        <p:spPr bwMode="auto">
          <a:xfrm>
            <a:off x="2811463" y="4033838"/>
            <a:ext cx="2244725" cy="0"/>
          </a:xfrm>
          <a:prstGeom prst="line">
            <a:avLst/>
          </a:prstGeom>
          <a:noFill/>
          <a:ln w="9525" cmpd="sng">
            <a:solidFill>
              <a:srgbClr val="ED1323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Line 46"/>
          <p:cNvSpPr>
            <a:spLocks noChangeShapeType="1"/>
          </p:cNvSpPr>
          <p:nvPr/>
        </p:nvSpPr>
        <p:spPr bwMode="auto">
          <a:xfrm>
            <a:off x="7038975" y="3400425"/>
            <a:ext cx="2246313" cy="0"/>
          </a:xfrm>
          <a:prstGeom prst="line">
            <a:avLst/>
          </a:prstGeom>
          <a:noFill/>
          <a:ln w="9525" cmpd="sng">
            <a:solidFill>
              <a:srgbClr val="ED1323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2" name="Text Box 47"/>
          <p:cNvSpPr txBox="1">
            <a:spLocks noChangeArrowheads="1"/>
          </p:cNvSpPr>
          <p:nvPr/>
        </p:nvSpPr>
        <p:spPr bwMode="auto">
          <a:xfrm>
            <a:off x="1925638" y="3500438"/>
            <a:ext cx="23161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>
                <a:ea typeface="楷体" pitchFamily="49" charset="-122"/>
                <a:sym typeface="Calibri" pitchFamily="34" charset="0"/>
              </a:rPr>
              <a:t>点击添加文字</a:t>
            </a:r>
            <a:endParaRPr lang="zh-CN" altLang="en-US" sz="2800">
              <a:ea typeface="楷体" pitchFamily="49" charset="-122"/>
              <a:sym typeface="Calibri" pitchFamily="34" charset="0"/>
            </a:endParaRPr>
          </a:p>
        </p:txBody>
      </p:sp>
      <p:grpSp>
        <p:nvGrpSpPr>
          <p:cNvPr id="14343" name="Group 7"/>
          <p:cNvGrpSpPr/>
          <p:nvPr/>
        </p:nvGrpSpPr>
        <p:grpSpPr bwMode="auto">
          <a:xfrm>
            <a:off x="4610100" y="2708275"/>
            <a:ext cx="1625600" cy="1325563"/>
            <a:chOff x="0" y="0"/>
            <a:chExt cx="2560" cy="2088"/>
          </a:xfrm>
        </p:grpSpPr>
        <p:sp>
          <p:nvSpPr>
            <p:cNvPr id="14344" name="AutoShape 39"/>
            <p:cNvSpPr>
              <a:spLocks noChangeArrowheads="1"/>
            </p:cNvSpPr>
            <p:nvPr/>
          </p:nvSpPr>
          <p:spPr bwMode="auto">
            <a:xfrm>
              <a:off x="0" y="0"/>
              <a:ext cx="2560" cy="2088"/>
            </a:xfrm>
            <a:prstGeom prst="hexagon">
              <a:avLst>
                <a:gd name="adj" fmla="val 30651"/>
                <a:gd name="vf" fmla="val 115470"/>
              </a:avLst>
            </a:prstGeom>
            <a:solidFill>
              <a:srgbClr val="FFDE73"/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14345" name="Text Box 48"/>
            <p:cNvSpPr txBox="1">
              <a:spLocks noChangeArrowheads="1"/>
            </p:cNvSpPr>
            <p:nvPr/>
          </p:nvSpPr>
          <p:spPr bwMode="auto">
            <a:xfrm>
              <a:off x="720" y="198"/>
              <a:ext cx="1168" cy="17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6600">
                  <a:solidFill>
                    <a:schemeClr val="bg1"/>
                  </a:solidFill>
                  <a:sym typeface="Calibri" pitchFamily="34" charset="0"/>
                </a:rPr>
                <a:t>S</a:t>
              </a:r>
              <a:endParaRPr lang="zh-CN" altLang="en-US" sz="6600">
                <a:solidFill>
                  <a:schemeClr val="bg1"/>
                </a:solidFill>
                <a:sym typeface="Calibri" pitchFamily="34" charset="0"/>
              </a:endParaRPr>
            </a:p>
          </p:txBody>
        </p:sp>
      </p:grpSp>
      <p:grpSp>
        <p:nvGrpSpPr>
          <p:cNvPr id="14346" name="Group 10"/>
          <p:cNvGrpSpPr/>
          <p:nvPr/>
        </p:nvGrpSpPr>
        <p:grpSpPr bwMode="auto">
          <a:xfrm>
            <a:off x="5864225" y="2030413"/>
            <a:ext cx="1625600" cy="1325562"/>
            <a:chOff x="0" y="0"/>
            <a:chExt cx="2558" cy="2086"/>
          </a:xfrm>
        </p:grpSpPr>
        <p:sp>
          <p:nvSpPr>
            <p:cNvPr id="14347" name="AutoShape 41"/>
            <p:cNvSpPr>
              <a:spLocks noChangeArrowheads="1"/>
            </p:cNvSpPr>
            <p:nvPr/>
          </p:nvSpPr>
          <p:spPr bwMode="auto">
            <a:xfrm>
              <a:off x="0" y="0"/>
              <a:ext cx="2559" cy="2087"/>
            </a:xfrm>
            <a:prstGeom prst="hexagon">
              <a:avLst>
                <a:gd name="adj" fmla="val 30654"/>
                <a:gd name="vf" fmla="val 115470"/>
              </a:avLst>
            </a:prstGeom>
            <a:solidFill>
              <a:srgbClr val="33CCCC"/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14348" name="Text Box 49"/>
            <p:cNvSpPr txBox="1">
              <a:spLocks noChangeArrowheads="1"/>
            </p:cNvSpPr>
            <p:nvPr/>
          </p:nvSpPr>
          <p:spPr bwMode="auto">
            <a:xfrm>
              <a:off x="504" y="250"/>
              <a:ext cx="1535" cy="17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6600">
                  <a:solidFill>
                    <a:schemeClr val="bg1"/>
                  </a:solidFill>
                  <a:sym typeface="Calibri" pitchFamily="34" charset="0"/>
                </a:rPr>
                <a:t>W</a:t>
              </a:r>
              <a:endParaRPr lang="zh-CN" altLang="en-US" sz="6600">
                <a:solidFill>
                  <a:schemeClr val="bg1"/>
                </a:solidFill>
                <a:sym typeface="Calibri" pitchFamily="34" charset="0"/>
              </a:endParaRPr>
            </a:p>
          </p:txBody>
        </p:sp>
      </p:grpSp>
      <p:grpSp>
        <p:nvGrpSpPr>
          <p:cNvPr id="14349" name="Group 13"/>
          <p:cNvGrpSpPr/>
          <p:nvPr/>
        </p:nvGrpSpPr>
        <p:grpSpPr bwMode="auto">
          <a:xfrm>
            <a:off x="4610100" y="4065588"/>
            <a:ext cx="1625600" cy="1325562"/>
            <a:chOff x="0" y="0"/>
            <a:chExt cx="2560" cy="2088"/>
          </a:xfrm>
        </p:grpSpPr>
        <p:sp>
          <p:nvSpPr>
            <p:cNvPr id="14350" name="AutoShape 42"/>
            <p:cNvSpPr>
              <a:spLocks noChangeArrowheads="1"/>
            </p:cNvSpPr>
            <p:nvPr/>
          </p:nvSpPr>
          <p:spPr bwMode="auto">
            <a:xfrm>
              <a:off x="0" y="0"/>
              <a:ext cx="2560" cy="2089"/>
            </a:xfrm>
            <a:prstGeom prst="hexagon">
              <a:avLst>
                <a:gd name="adj" fmla="val 30637"/>
                <a:gd name="vf" fmla="val 115470"/>
              </a:avLst>
            </a:prstGeom>
            <a:solidFill>
              <a:srgbClr val="33CCCC"/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14351" name="Text Box 50"/>
            <p:cNvSpPr txBox="1">
              <a:spLocks noChangeArrowheads="1"/>
            </p:cNvSpPr>
            <p:nvPr/>
          </p:nvSpPr>
          <p:spPr bwMode="auto">
            <a:xfrm>
              <a:off x="588" y="181"/>
              <a:ext cx="1315" cy="17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6600">
                  <a:solidFill>
                    <a:schemeClr val="bg1"/>
                  </a:solidFill>
                  <a:sym typeface="Calibri" pitchFamily="34" charset="0"/>
                </a:rPr>
                <a:t>O</a:t>
              </a:r>
              <a:endParaRPr lang="zh-CN" altLang="en-US">
                <a:sym typeface="Calibri" pitchFamily="34" charset="0"/>
              </a:endParaRPr>
            </a:p>
          </p:txBody>
        </p:sp>
      </p:grpSp>
      <p:grpSp>
        <p:nvGrpSpPr>
          <p:cNvPr id="14352" name="Group 16"/>
          <p:cNvGrpSpPr/>
          <p:nvPr/>
        </p:nvGrpSpPr>
        <p:grpSpPr bwMode="auto">
          <a:xfrm>
            <a:off x="5864225" y="3387725"/>
            <a:ext cx="1625600" cy="1325563"/>
            <a:chOff x="0" y="0"/>
            <a:chExt cx="2558" cy="2088"/>
          </a:xfrm>
        </p:grpSpPr>
        <p:sp>
          <p:nvSpPr>
            <p:cNvPr id="14353" name="AutoShape 40"/>
            <p:cNvSpPr>
              <a:spLocks noChangeArrowheads="1"/>
            </p:cNvSpPr>
            <p:nvPr/>
          </p:nvSpPr>
          <p:spPr bwMode="auto">
            <a:xfrm>
              <a:off x="0" y="0"/>
              <a:ext cx="2559" cy="2089"/>
            </a:xfrm>
            <a:prstGeom prst="hexagon">
              <a:avLst>
                <a:gd name="adj" fmla="val 30625"/>
                <a:gd name="vf" fmla="val 115470"/>
              </a:avLst>
            </a:prstGeom>
            <a:solidFill>
              <a:srgbClr val="FFDE73"/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14354" name="Text Box 51"/>
            <p:cNvSpPr txBox="1">
              <a:spLocks noChangeArrowheads="1"/>
            </p:cNvSpPr>
            <p:nvPr/>
          </p:nvSpPr>
          <p:spPr bwMode="auto">
            <a:xfrm>
              <a:off x="644" y="189"/>
              <a:ext cx="1095" cy="17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6600">
                  <a:solidFill>
                    <a:schemeClr val="bg1"/>
                  </a:solidFill>
                  <a:sym typeface="Calibri" pitchFamily="34" charset="0"/>
                </a:rPr>
                <a:t>T</a:t>
              </a:r>
              <a:endParaRPr lang="zh-CN" altLang="en-US">
                <a:sym typeface="Calibri" pitchFamily="34" charset="0"/>
              </a:endParaRPr>
            </a:p>
          </p:txBody>
        </p:sp>
      </p:grpSp>
      <p:sp>
        <p:nvSpPr>
          <p:cNvPr id="14355" name="Text Box 52"/>
          <p:cNvSpPr txBox="1">
            <a:spLocks noChangeArrowheads="1"/>
          </p:cNvSpPr>
          <p:nvPr/>
        </p:nvSpPr>
        <p:spPr bwMode="auto">
          <a:xfrm>
            <a:off x="7545388" y="2009775"/>
            <a:ext cx="2316162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>
                <a:ea typeface="楷体" pitchFamily="49" charset="-122"/>
                <a:sym typeface="Calibri" pitchFamily="34" charset="0"/>
              </a:rPr>
              <a:t>点击添加文字</a:t>
            </a:r>
            <a:endParaRPr lang="zh-CN" altLang="en-US" sz="2800">
              <a:ea typeface="楷体" pitchFamily="49" charset="-122"/>
              <a:sym typeface="Calibri" pitchFamily="34" charset="0"/>
            </a:endParaRPr>
          </a:p>
        </p:txBody>
      </p:sp>
      <p:sp>
        <p:nvSpPr>
          <p:cNvPr id="14356" name="Text Box 53"/>
          <p:cNvSpPr txBox="1">
            <a:spLocks noChangeArrowheads="1"/>
          </p:cNvSpPr>
          <p:nvPr/>
        </p:nvSpPr>
        <p:spPr bwMode="auto">
          <a:xfrm>
            <a:off x="7605713" y="3400425"/>
            <a:ext cx="2620962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>
                <a:ea typeface="楷体" pitchFamily="49" charset="-122"/>
                <a:sym typeface="Calibri" pitchFamily="34" charset="0"/>
              </a:rPr>
              <a:t>点击添加文字</a:t>
            </a:r>
            <a:endParaRPr lang="zh-CN" altLang="en-US" sz="3200">
              <a:ea typeface="楷体" pitchFamily="49" charset="-122"/>
              <a:sym typeface="Calibri" pitchFamily="34" charset="0"/>
            </a:endParaRPr>
          </a:p>
        </p:txBody>
      </p:sp>
      <p:sp>
        <p:nvSpPr>
          <p:cNvPr id="14357" name="Text Box 54"/>
          <p:cNvSpPr txBox="1">
            <a:spLocks noChangeArrowheads="1"/>
          </p:cNvSpPr>
          <p:nvPr/>
        </p:nvSpPr>
        <p:spPr bwMode="auto">
          <a:xfrm>
            <a:off x="1528763" y="4899025"/>
            <a:ext cx="2316162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>
                <a:ea typeface="楷体" pitchFamily="49" charset="-122"/>
                <a:sym typeface="Calibri" pitchFamily="34" charset="0"/>
              </a:rPr>
              <a:t>点击添加文字</a:t>
            </a:r>
            <a:endParaRPr lang="zh-CN" altLang="en-US" sz="2800">
              <a:ea typeface="楷体" pitchFamily="49" charset="-122"/>
              <a:sym typeface="Calibri" pitchFamily="34" charset="0"/>
            </a:endParaRPr>
          </a:p>
        </p:txBody>
      </p:sp>
      <p:sp>
        <p:nvSpPr>
          <p:cNvPr id="14358" name="矩形 3"/>
          <p:cNvSpPr>
            <a:spLocks noChangeArrowheads="1"/>
          </p:cNvSpPr>
          <p:nvPr/>
        </p:nvSpPr>
        <p:spPr bwMode="auto">
          <a:xfrm>
            <a:off x="8421688" y="6721475"/>
            <a:ext cx="3770312" cy="136525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4359" name="矩形 3"/>
          <p:cNvSpPr>
            <a:spLocks noChangeArrowheads="1"/>
          </p:cNvSpPr>
          <p:nvPr/>
        </p:nvSpPr>
        <p:spPr bwMode="auto">
          <a:xfrm>
            <a:off x="11449050" y="6448425"/>
            <a:ext cx="766763" cy="341313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4360" name="矩形 3"/>
          <p:cNvSpPr>
            <a:spLocks noChangeArrowheads="1"/>
          </p:cNvSpPr>
          <p:nvPr/>
        </p:nvSpPr>
        <p:spPr bwMode="auto">
          <a:xfrm>
            <a:off x="520700" y="249238"/>
            <a:ext cx="7388225" cy="434975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4361" name="矩形 3"/>
          <p:cNvSpPr>
            <a:spLocks noChangeArrowheads="1"/>
          </p:cNvSpPr>
          <p:nvPr/>
        </p:nvSpPr>
        <p:spPr bwMode="auto">
          <a:xfrm>
            <a:off x="520700" y="527050"/>
            <a:ext cx="762000" cy="449263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4362" name="矩形 4"/>
          <p:cNvSpPr>
            <a:spLocks noChangeArrowheads="1"/>
          </p:cNvSpPr>
          <p:nvPr/>
        </p:nvSpPr>
        <p:spPr bwMode="auto">
          <a:xfrm>
            <a:off x="1260475" y="166688"/>
            <a:ext cx="2316163" cy="5191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solidFill>
                  <a:schemeClr val="bg1"/>
                </a:solidFill>
                <a:sym typeface="Calibri" pitchFamily="34" charset="0"/>
              </a:rPr>
              <a:t>点击添加文字</a:t>
            </a:r>
            <a:endParaRPr lang="zh-CN" altLang="en-US" sz="2800" b="1">
              <a:solidFill>
                <a:schemeClr val="bg1"/>
              </a:solidFill>
              <a:sym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43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3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43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43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bldLvl="0" autoUpdateAnimBg="0"/>
      <p:bldP spid="14355" grpId="0" bldLvl="0" autoUpdateAnimBg="0"/>
      <p:bldP spid="14356" grpId="0" bldLvl="0" autoUpdateAnimBg="0"/>
      <p:bldP spid="14357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图表2。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1757363" y="2363788"/>
            <a:ext cx="1725613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 descr="图表2。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03388" y="2349500"/>
            <a:ext cx="17033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 descr="图表2。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52600" y="2347913"/>
            <a:ext cx="1727200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3413125" y="4148138"/>
            <a:ext cx="64135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>
                <a:sym typeface="Calibri" pitchFamily="34" charset="0"/>
              </a:rPr>
              <a:t>53%</a:t>
            </a:r>
            <a:endParaRPr lang="en-US">
              <a:sym typeface="Calibri" pitchFamily="34" charset="0"/>
            </a:endParaRPr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6083300" y="4148138"/>
            <a:ext cx="64135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>
                <a:sym typeface="Calibri" pitchFamily="34" charset="0"/>
              </a:rPr>
              <a:t>36%</a:t>
            </a:r>
            <a:endParaRPr lang="en-US">
              <a:sym typeface="Calibri" pitchFamily="34" charset="0"/>
            </a:endParaRPr>
          </a:p>
        </p:txBody>
      </p:sp>
      <p:sp>
        <p:nvSpPr>
          <p:cNvPr id="15367" name="Text Box 9"/>
          <p:cNvSpPr txBox="1">
            <a:spLocks noChangeArrowheads="1"/>
          </p:cNvSpPr>
          <p:nvPr/>
        </p:nvSpPr>
        <p:spPr bwMode="auto">
          <a:xfrm>
            <a:off x="8740775" y="4148138"/>
            <a:ext cx="64135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>
                <a:sym typeface="Calibri" pitchFamily="34" charset="0"/>
              </a:rPr>
              <a:t>11%</a:t>
            </a:r>
            <a:endParaRPr lang="en-US">
              <a:sym typeface="Calibri" pitchFamily="34" charset="0"/>
            </a:endParaRPr>
          </a:p>
        </p:txBody>
      </p:sp>
      <p:sp>
        <p:nvSpPr>
          <p:cNvPr id="15368" name="Text Box 54"/>
          <p:cNvSpPr txBox="1">
            <a:spLocks noChangeArrowheads="1"/>
          </p:cNvSpPr>
          <p:nvPr/>
        </p:nvSpPr>
        <p:spPr bwMode="auto">
          <a:xfrm>
            <a:off x="4502150" y="5470525"/>
            <a:ext cx="29257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>
                <a:sym typeface="Calibri" pitchFamily="34" charset="0"/>
              </a:rPr>
              <a:t>点击添加文字比例图</a:t>
            </a:r>
            <a:endParaRPr lang="zh-CN" altLang="en-US" sz="2400" b="1">
              <a:sym typeface="Calibri" pitchFamily="34" charset="0"/>
            </a:endParaRPr>
          </a:p>
        </p:txBody>
      </p:sp>
      <p:sp>
        <p:nvSpPr>
          <p:cNvPr id="15369" name="Text Box 41"/>
          <p:cNvSpPr txBox="1">
            <a:spLocks noChangeArrowheads="1"/>
          </p:cNvSpPr>
          <p:nvPr/>
        </p:nvSpPr>
        <p:spPr bwMode="auto">
          <a:xfrm>
            <a:off x="55563" y="1169988"/>
            <a:ext cx="377190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9900"/>
                </a:solidFill>
                <a:sym typeface="Calibri" pitchFamily="34" charset="0"/>
              </a:rPr>
              <a:t>1.点击添加文字问题</a:t>
            </a:r>
            <a:endParaRPr lang="zh-CN" altLang="en-US" sz="3200" b="1">
              <a:solidFill>
                <a:srgbClr val="FF9900"/>
              </a:solidFill>
              <a:sym typeface="Calibri" pitchFamily="34" charset="0"/>
            </a:endParaRPr>
          </a:p>
        </p:txBody>
      </p:sp>
      <p:sp>
        <p:nvSpPr>
          <p:cNvPr id="15370" name="矩形 3"/>
          <p:cNvSpPr>
            <a:spLocks noChangeArrowheads="1"/>
          </p:cNvSpPr>
          <p:nvPr/>
        </p:nvSpPr>
        <p:spPr bwMode="auto">
          <a:xfrm>
            <a:off x="782638" y="158750"/>
            <a:ext cx="7388225" cy="434975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5371" name="矩形 3"/>
          <p:cNvSpPr>
            <a:spLocks noChangeArrowheads="1"/>
          </p:cNvSpPr>
          <p:nvPr/>
        </p:nvSpPr>
        <p:spPr bwMode="auto">
          <a:xfrm>
            <a:off x="11430000" y="6392863"/>
            <a:ext cx="762000" cy="449262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5372" name="矩形 1"/>
          <p:cNvSpPr>
            <a:spLocks noChangeArrowheads="1"/>
          </p:cNvSpPr>
          <p:nvPr/>
        </p:nvSpPr>
        <p:spPr bwMode="auto">
          <a:xfrm>
            <a:off x="1506538" y="192088"/>
            <a:ext cx="201136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bg1"/>
                </a:solidFill>
                <a:sym typeface="Calibri" pitchFamily="34" charset="0"/>
              </a:rPr>
              <a:t>点击添加文字</a:t>
            </a:r>
            <a:endParaRPr lang="zh-CN" altLang="en-US" sz="2400" b="1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15373" name="等腰三角形 2"/>
          <p:cNvSpPr>
            <a:spLocks noChangeArrowheads="1"/>
          </p:cNvSpPr>
          <p:nvPr/>
        </p:nvSpPr>
        <p:spPr bwMode="auto">
          <a:xfrm rot="10800000">
            <a:off x="523875" y="576263"/>
            <a:ext cx="1241425" cy="693737"/>
          </a:xfrm>
          <a:prstGeom prst="triangle">
            <a:avLst>
              <a:gd name="adj" fmla="val 52884"/>
            </a:avLst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15374" name="矩形 3"/>
          <p:cNvSpPr>
            <a:spLocks noChangeArrowheads="1"/>
          </p:cNvSpPr>
          <p:nvPr/>
        </p:nvSpPr>
        <p:spPr bwMode="auto">
          <a:xfrm>
            <a:off x="9218613" y="6726238"/>
            <a:ext cx="2973387" cy="131762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5375" name="矩形 3"/>
          <p:cNvSpPr>
            <a:spLocks noChangeArrowheads="1"/>
          </p:cNvSpPr>
          <p:nvPr/>
        </p:nvSpPr>
        <p:spPr bwMode="auto">
          <a:xfrm>
            <a:off x="11887200" y="6065838"/>
            <a:ext cx="304800" cy="320675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386146 -0.002315 " pathEditMode="relative" rAng="0" ptsTypes="">
                                      <p:cBhvr>
                                        <p:cTn id="6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3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000 0.000000 L 0.598177 -0.002315 " pathEditMode="relative" rAng="0" ptsTypes="">
                                      <p:cBhvr>
                                        <p:cTn id="14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16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787292 -0.000093 " pathEditMode="relative" rAng="0" ptsTypes="">
                                      <p:cBhvr>
                                        <p:cTn id="22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bldLvl="0" autoUpdateAnimBg="0"/>
      <p:bldP spid="15366" grpId="0" bldLvl="0" autoUpdateAnimBg="0"/>
      <p:bldP spid="15367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/>
          <p:nvPr/>
        </p:nvGrpSpPr>
        <p:grpSpPr bwMode="auto">
          <a:xfrm>
            <a:off x="4651375" y="1554163"/>
            <a:ext cx="1441450" cy="3313112"/>
            <a:chOff x="0" y="0"/>
            <a:chExt cx="2270" cy="5216"/>
          </a:xfrm>
        </p:grpSpPr>
        <p:grpSp>
          <p:nvGrpSpPr>
            <p:cNvPr id="16387" name="Group 18"/>
            <p:cNvGrpSpPr/>
            <p:nvPr/>
          </p:nvGrpSpPr>
          <p:grpSpPr bwMode="auto">
            <a:xfrm>
              <a:off x="0" y="0"/>
              <a:ext cx="2270" cy="5217"/>
              <a:chOff x="0" y="0"/>
              <a:chExt cx="908" cy="2087"/>
            </a:xfrm>
          </p:grpSpPr>
          <p:grpSp>
            <p:nvGrpSpPr>
              <p:cNvPr id="16388" name="Group 14"/>
              <p:cNvGrpSpPr/>
              <p:nvPr/>
            </p:nvGrpSpPr>
            <p:grpSpPr bwMode="auto">
              <a:xfrm>
                <a:off x="0" y="0"/>
                <a:ext cx="907" cy="1361"/>
                <a:chOff x="0" y="0"/>
                <a:chExt cx="907" cy="1361"/>
              </a:xfrm>
            </p:grpSpPr>
            <p:sp>
              <p:nvSpPr>
                <p:cNvPr id="16389" name="AutoShape 1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907" cy="454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B13F"/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sym typeface="Calibri" pitchFamily="34" charset="0"/>
                  </a:endParaRPr>
                </a:p>
              </p:txBody>
            </p:sp>
            <p:sp>
              <p:nvSpPr>
                <p:cNvPr id="16390" name="Rectangle 16"/>
                <p:cNvSpPr>
                  <a:spLocks noChangeArrowheads="1"/>
                </p:cNvSpPr>
                <p:nvPr/>
              </p:nvSpPr>
              <p:spPr bwMode="auto">
                <a:xfrm>
                  <a:off x="0" y="454"/>
                  <a:ext cx="907" cy="907"/>
                </a:xfrm>
                <a:prstGeom prst="rect">
                  <a:avLst/>
                </a:prstGeom>
                <a:solidFill>
                  <a:srgbClr val="FFB13F"/>
                </a:solidFill>
                <a:ln w="9525">
                  <a:noFill/>
                  <a:miter lim="800000"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sym typeface="Calibri" pitchFamily="34" charset="0"/>
                  </a:endParaRPr>
                </a:p>
              </p:txBody>
            </p:sp>
          </p:grpSp>
          <p:sp>
            <p:nvSpPr>
              <p:cNvPr id="16391" name="Rectangle 17"/>
              <p:cNvSpPr>
                <a:spLocks noChangeArrowheads="1"/>
              </p:cNvSpPr>
              <p:nvPr/>
            </p:nvSpPr>
            <p:spPr bwMode="auto">
              <a:xfrm>
                <a:off x="0" y="1316"/>
                <a:ext cx="908" cy="771"/>
              </a:xfrm>
              <a:prstGeom prst="rect">
                <a:avLst/>
              </a:prstGeom>
              <a:solidFill>
                <a:srgbClr val="FFB13F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endParaRPr lang="zh-CN" altLang="en-US">
                  <a:sym typeface="Calibri" pitchFamily="34" charset="0"/>
                </a:endParaRPr>
              </a:p>
            </p:txBody>
          </p:sp>
        </p:grpSp>
        <p:sp>
          <p:nvSpPr>
            <p:cNvPr id="16392" name="Text Box 19"/>
            <p:cNvSpPr txBox="1">
              <a:spLocks noChangeArrowheads="1"/>
            </p:cNvSpPr>
            <p:nvPr/>
          </p:nvSpPr>
          <p:spPr bwMode="auto">
            <a:xfrm>
              <a:off x="228" y="2495"/>
              <a:ext cx="1892" cy="110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>
                  <a:solidFill>
                    <a:schemeClr val="bg1"/>
                  </a:solidFill>
                  <a:sym typeface="Calibri" pitchFamily="34" charset="0"/>
                </a:rPr>
                <a:t>94%</a:t>
              </a:r>
              <a:endParaRPr lang="en-US" sz="4000">
                <a:solidFill>
                  <a:schemeClr val="bg1"/>
                </a:solidFill>
                <a:sym typeface="Calibri" pitchFamily="34" charset="0"/>
              </a:endParaRPr>
            </a:p>
          </p:txBody>
        </p:sp>
      </p:grpSp>
      <p:grpSp>
        <p:nvGrpSpPr>
          <p:cNvPr id="16393" name="Group 9"/>
          <p:cNvGrpSpPr/>
          <p:nvPr/>
        </p:nvGrpSpPr>
        <p:grpSpPr bwMode="auto">
          <a:xfrm>
            <a:off x="4651375" y="4865688"/>
            <a:ext cx="1439863" cy="862012"/>
            <a:chOff x="0" y="0"/>
            <a:chExt cx="2268" cy="1358"/>
          </a:xfrm>
        </p:grpSpPr>
        <p:grpSp>
          <p:nvGrpSpPr>
            <p:cNvPr id="16394" name="Group 10"/>
            <p:cNvGrpSpPr/>
            <p:nvPr/>
          </p:nvGrpSpPr>
          <p:grpSpPr bwMode="auto">
            <a:xfrm flipV="1">
              <a:off x="0" y="0"/>
              <a:ext cx="2268" cy="1358"/>
              <a:chOff x="0" y="0"/>
              <a:chExt cx="907" cy="1361"/>
            </a:xfrm>
          </p:grpSpPr>
          <p:sp>
            <p:nvSpPr>
              <p:cNvPr id="16395" name="AutoShape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07" cy="454"/>
              </a:xfrm>
              <a:prstGeom prst="triangle">
                <a:avLst>
                  <a:gd name="adj" fmla="val 50000"/>
                </a:avLst>
              </a:prstGeom>
              <a:solidFill>
                <a:srgbClr val="8BBCED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endParaRPr lang="zh-CN" altLang="en-US">
                  <a:sym typeface="Calibri" pitchFamily="34" charset="0"/>
                </a:endParaRPr>
              </a:p>
            </p:txBody>
          </p:sp>
          <p:sp>
            <p:nvSpPr>
              <p:cNvPr id="16396" name="Rectangle 12"/>
              <p:cNvSpPr>
                <a:spLocks noChangeArrowheads="1"/>
              </p:cNvSpPr>
              <p:nvPr/>
            </p:nvSpPr>
            <p:spPr bwMode="auto">
              <a:xfrm>
                <a:off x="0" y="454"/>
                <a:ext cx="907" cy="907"/>
              </a:xfrm>
              <a:prstGeom prst="rect">
                <a:avLst/>
              </a:prstGeom>
              <a:solidFill>
                <a:srgbClr val="8BBCED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endParaRPr lang="zh-CN" altLang="en-US">
                  <a:sym typeface="Calibri" pitchFamily="34" charset="0"/>
                </a:endParaRPr>
              </a:p>
            </p:txBody>
          </p:sp>
        </p:grpSp>
        <p:sp>
          <p:nvSpPr>
            <p:cNvPr id="16397" name="Text Box 20"/>
            <p:cNvSpPr txBox="1">
              <a:spLocks noChangeArrowheads="1"/>
            </p:cNvSpPr>
            <p:nvPr/>
          </p:nvSpPr>
          <p:spPr bwMode="auto">
            <a:xfrm>
              <a:off x="455" y="30"/>
              <a:ext cx="1448" cy="110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>
                  <a:solidFill>
                    <a:schemeClr val="bg1"/>
                  </a:solidFill>
                  <a:sym typeface="Calibri" pitchFamily="34" charset="0"/>
                </a:rPr>
                <a:t>6%</a:t>
              </a:r>
              <a:endParaRPr lang="en-US" sz="4000">
                <a:solidFill>
                  <a:schemeClr val="bg1"/>
                </a:solidFill>
                <a:sym typeface="Calibri" pitchFamily="34" charset="0"/>
              </a:endParaRPr>
            </a:p>
          </p:txBody>
        </p:sp>
      </p:grpSp>
      <p:sp>
        <p:nvSpPr>
          <p:cNvPr id="16398" name="文本框 1"/>
          <p:cNvSpPr txBox="1">
            <a:spLocks noChangeArrowheads="1"/>
          </p:cNvSpPr>
          <p:nvPr/>
        </p:nvSpPr>
        <p:spPr bwMode="auto">
          <a:xfrm>
            <a:off x="6370638" y="2419350"/>
            <a:ext cx="119856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sym typeface="Calibri" pitchFamily="34" charset="0"/>
              </a:rPr>
              <a:t>添加文字</a:t>
            </a:r>
            <a:endParaRPr lang="zh-CN" altLang="en-US" sz="2000" b="1">
              <a:sym typeface="Calibri" pitchFamily="34" charset="0"/>
            </a:endParaRPr>
          </a:p>
        </p:txBody>
      </p:sp>
      <p:sp>
        <p:nvSpPr>
          <p:cNvPr id="16399" name="文本框 12"/>
          <p:cNvSpPr txBox="1">
            <a:spLocks noChangeArrowheads="1"/>
          </p:cNvSpPr>
          <p:nvPr/>
        </p:nvSpPr>
        <p:spPr bwMode="auto">
          <a:xfrm>
            <a:off x="3030538" y="4953000"/>
            <a:ext cx="119856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sym typeface="Calibri" pitchFamily="34" charset="0"/>
              </a:rPr>
              <a:t>添加文字</a:t>
            </a:r>
            <a:endParaRPr lang="zh-CN" altLang="en-US" sz="2000" b="1">
              <a:sym typeface="Calibri" pitchFamily="34" charset="0"/>
            </a:endParaRPr>
          </a:p>
        </p:txBody>
      </p:sp>
      <p:sp>
        <p:nvSpPr>
          <p:cNvPr id="16400" name="Text Box 55"/>
          <p:cNvSpPr txBox="1">
            <a:spLocks noChangeArrowheads="1"/>
          </p:cNvSpPr>
          <p:nvPr/>
        </p:nvSpPr>
        <p:spPr bwMode="auto">
          <a:xfrm>
            <a:off x="6638925" y="5953125"/>
            <a:ext cx="3382963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sym typeface="Calibri" pitchFamily="34" charset="0"/>
              </a:rPr>
              <a:t>点击添加文字比例图</a:t>
            </a:r>
            <a:endParaRPr lang="zh-CN" altLang="en-US" sz="2800" b="1">
              <a:sym typeface="Calibri" pitchFamily="34" charset="0"/>
            </a:endParaRPr>
          </a:p>
        </p:txBody>
      </p:sp>
      <p:sp>
        <p:nvSpPr>
          <p:cNvPr id="16401" name="Text Box 41"/>
          <p:cNvSpPr txBox="1">
            <a:spLocks noChangeArrowheads="1"/>
          </p:cNvSpPr>
          <p:nvPr/>
        </p:nvSpPr>
        <p:spPr bwMode="auto">
          <a:xfrm>
            <a:off x="-17463" y="1228725"/>
            <a:ext cx="3768726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9900"/>
                </a:solidFill>
                <a:sym typeface="Calibri" pitchFamily="34" charset="0"/>
              </a:rPr>
              <a:t>1.点击添加文字问题</a:t>
            </a:r>
            <a:endParaRPr lang="zh-CN" altLang="en-US" sz="3200" b="1">
              <a:solidFill>
                <a:srgbClr val="FF9900"/>
              </a:solidFill>
              <a:sym typeface="Calibri" pitchFamily="34" charset="0"/>
            </a:endParaRPr>
          </a:p>
        </p:txBody>
      </p:sp>
      <p:sp>
        <p:nvSpPr>
          <p:cNvPr id="16402" name="矩形 3"/>
          <p:cNvSpPr>
            <a:spLocks noChangeArrowheads="1"/>
          </p:cNvSpPr>
          <p:nvPr/>
        </p:nvSpPr>
        <p:spPr bwMode="auto">
          <a:xfrm>
            <a:off x="393700" y="147638"/>
            <a:ext cx="9613900" cy="434975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6403" name="矩形 18"/>
          <p:cNvSpPr>
            <a:spLocks noChangeArrowheads="1"/>
          </p:cNvSpPr>
          <p:nvPr/>
        </p:nvSpPr>
        <p:spPr bwMode="auto">
          <a:xfrm>
            <a:off x="1543050" y="66675"/>
            <a:ext cx="20113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bg1"/>
                </a:solidFill>
                <a:sym typeface="Calibri" pitchFamily="34" charset="0"/>
              </a:rPr>
              <a:t>点击添加文字</a:t>
            </a:r>
            <a:endParaRPr lang="zh-CN" altLang="en-US" sz="2400" b="1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16404" name="等腰三角形 2"/>
          <p:cNvSpPr>
            <a:spLocks noChangeArrowheads="1"/>
          </p:cNvSpPr>
          <p:nvPr/>
        </p:nvSpPr>
        <p:spPr bwMode="auto">
          <a:xfrm rot="10800000">
            <a:off x="523875" y="576263"/>
            <a:ext cx="1241425" cy="693737"/>
          </a:xfrm>
          <a:prstGeom prst="triangle">
            <a:avLst>
              <a:gd name="adj" fmla="val 52884"/>
            </a:avLst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16405" name="矩形 3"/>
          <p:cNvSpPr>
            <a:spLocks noChangeArrowheads="1"/>
          </p:cNvSpPr>
          <p:nvPr/>
        </p:nvSpPr>
        <p:spPr bwMode="auto">
          <a:xfrm>
            <a:off x="10974388" y="6392863"/>
            <a:ext cx="1217612" cy="449262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6406" name="矩形 3"/>
          <p:cNvSpPr>
            <a:spLocks noChangeArrowheads="1"/>
          </p:cNvSpPr>
          <p:nvPr/>
        </p:nvSpPr>
        <p:spPr bwMode="auto">
          <a:xfrm>
            <a:off x="6638925" y="6726238"/>
            <a:ext cx="5553075" cy="115887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6407" name="矩形 3"/>
          <p:cNvSpPr>
            <a:spLocks noChangeArrowheads="1"/>
          </p:cNvSpPr>
          <p:nvPr/>
        </p:nvSpPr>
        <p:spPr bwMode="auto">
          <a:xfrm>
            <a:off x="12012613" y="5881688"/>
            <a:ext cx="179387" cy="141287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6408" name="矩形 3"/>
          <p:cNvSpPr>
            <a:spLocks noChangeArrowheads="1"/>
          </p:cNvSpPr>
          <p:nvPr/>
        </p:nvSpPr>
        <p:spPr bwMode="auto">
          <a:xfrm>
            <a:off x="11887200" y="6072188"/>
            <a:ext cx="304800" cy="320675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8" grpId="0" bldLvl="0" autoUpdateAnimBg="0"/>
      <p:bldP spid="16399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/>
          <p:nvPr/>
        </p:nvGrpSpPr>
        <p:grpSpPr bwMode="auto">
          <a:xfrm>
            <a:off x="28575" y="-1676400"/>
            <a:ext cx="2581275" cy="1606550"/>
            <a:chOff x="0" y="0"/>
            <a:chExt cx="4066" cy="2530"/>
          </a:xfrm>
        </p:grpSpPr>
        <p:sp>
          <p:nvSpPr>
            <p:cNvPr id="17411" name="AutoShape 4"/>
            <p:cNvSpPr>
              <a:spLocks noChangeArrowheads="1"/>
            </p:cNvSpPr>
            <p:nvPr/>
          </p:nvSpPr>
          <p:spPr bwMode="auto">
            <a:xfrm flipH="1">
              <a:off x="0" y="0"/>
              <a:ext cx="3397" cy="2530"/>
            </a:xfrm>
            <a:prstGeom prst="wedgeRectCallout">
              <a:avLst>
                <a:gd name="adj1" fmla="val -57394"/>
                <a:gd name="adj2" fmla="val 92556"/>
              </a:avLst>
            </a:prstGeom>
            <a:solidFill>
              <a:srgbClr val="FFB13F"/>
            </a:solidFill>
            <a:ln w="9525" cmpd="sng">
              <a:solidFill>
                <a:schemeClr val="bg2"/>
              </a:solidFill>
              <a:miter lim="800000"/>
            </a:ln>
            <a:effectLst/>
          </p:spPr>
          <p:txBody>
            <a:bodyPr/>
            <a:lstStyle/>
            <a:p>
              <a:pPr algn="ctr"/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17412" name="Text Box 8"/>
            <p:cNvSpPr txBox="1">
              <a:spLocks noChangeArrowheads="1"/>
            </p:cNvSpPr>
            <p:nvPr/>
          </p:nvSpPr>
          <p:spPr bwMode="auto">
            <a:xfrm>
              <a:off x="702" y="598"/>
              <a:ext cx="3365" cy="145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en-US" sz="5400">
                  <a:sym typeface="Calibri" pitchFamily="34" charset="0"/>
                </a:rPr>
                <a:t>49%</a:t>
              </a:r>
              <a:endParaRPr lang="en-US" sz="5400">
                <a:sym typeface="Calibri" pitchFamily="34" charset="0"/>
              </a:endParaRPr>
            </a:p>
          </p:txBody>
        </p:sp>
      </p:grpSp>
      <p:grpSp>
        <p:nvGrpSpPr>
          <p:cNvPr id="17413" name="Group 5"/>
          <p:cNvGrpSpPr/>
          <p:nvPr/>
        </p:nvGrpSpPr>
        <p:grpSpPr bwMode="auto">
          <a:xfrm>
            <a:off x="10923588" y="7421563"/>
            <a:ext cx="2233612" cy="1446212"/>
            <a:chOff x="0" y="0"/>
            <a:chExt cx="3517" cy="2278"/>
          </a:xfrm>
        </p:grpSpPr>
        <p:sp>
          <p:nvSpPr>
            <p:cNvPr id="17414" name="AutoShape 7"/>
            <p:cNvSpPr>
              <a:spLocks noChangeArrowheads="1"/>
            </p:cNvSpPr>
            <p:nvPr/>
          </p:nvSpPr>
          <p:spPr bwMode="auto">
            <a:xfrm flipV="1">
              <a:off x="0" y="0"/>
              <a:ext cx="3000" cy="2278"/>
            </a:xfrm>
            <a:prstGeom prst="wedgeRectCallout">
              <a:avLst>
                <a:gd name="adj1" fmla="val -42662"/>
                <a:gd name="adj2" fmla="val 72398"/>
              </a:avLst>
            </a:prstGeom>
            <a:solidFill>
              <a:srgbClr val="99F56C"/>
            </a:solidFill>
            <a:ln w="9525" cmpd="sng">
              <a:solidFill>
                <a:schemeClr val="bg2"/>
              </a:solidFill>
              <a:miter lim="800000"/>
            </a:ln>
            <a:effectLst/>
          </p:spPr>
          <p:txBody>
            <a:bodyPr rot="10800000"/>
            <a:lstStyle/>
            <a:p>
              <a:pPr algn="ctr"/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17415" name="Text Box 9"/>
            <p:cNvSpPr txBox="1">
              <a:spLocks noChangeArrowheads="1"/>
            </p:cNvSpPr>
            <p:nvPr/>
          </p:nvSpPr>
          <p:spPr bwMode="auto">
            <a:xfrm>
              <a:off x="467" y="445"/>
              <a:ext cx="3050" cy="130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en-US" sz="4800">
                  <a:sym typeface="Calibri" pitchFamily="34" charset="0"/>
                </a:rPr>
                <a:t>42%</a:t>
              </a:r>
              <a:endParaRPr lang="en-US" sz="4800">
                <a:sym typeface="Calibri" pitchFamily="34" charset="0"/>
              </a:endParaRPr>
            </a:p>
          </p:txBody>
        </p:sp>
      </p:grpSp>
      <p:grpSp>
        <p:nvGrpSpPr>
          <p:cNvPr id="17416" name="Group 8"/>
          <p:cNvGrpSpPr/>
          <p:nvPr/>
        </p:nvGrpSpPr>
        <p:grpSpPr bwMode="auto">
          <a:xfrm>
            <a:off x="2373313" y="7616825"/>
            <a:ext cx="1125537" cy="481013"/>
            <a:chOff x="0" y="0"/>
            <a:chExt cx="1771" cy="758"/>
          </a:xfrm>
        </p:grpSpPr>
        <p:sp>
          <p:nvSpPr>
            <p:cNvPr id="17417" name="AutoShape 6"/>
            <p:cNvSpPr>
              <a:spLocks noChangeArrowheads="1"/>
            </p:cNvSpPr>
            <p:nvPr/>
          </p:nvSpPr>
          <p:spPr bwMode="auto">
            <a:xfrm flipH="1" flipV="1">
              <a:off x="0" y="0"/>
              <a:ext cx="1395" cy="758"/>
            </a:xfrm>
            <a:prstGeom prst="wedgeRectCallout">
              <a:avLst>
                <a:gd name="adj1" fmla="val -64514"/>
                <a:gd name="adj2" fmla="val 173894"/>
              </a:avLst>
            </a:prstGeom>
            <a:solidFill>
              <a:srgbClr val="FF6462"/>
            </a:solidFill>
            <a:ln w="9525" cmpd="sng">
              <a:solidFill>
                <a:schemeClr val="bg2"/>
              </a:solidFill>
              <a:miter lim="800000"/>
            </a:ln>
            <a:effectLst/>
          </p:spPr>
          <p:txBody>
            <a:bodyPr rot="10800000"/>
            <a:lstStyle/>
            <a:p>
              <a:pPr algn="ctr"/>
              <a:endParaRPr lang="zh-CN" altLang="en-US" sz="1600">
                <a:sym typeface="Calibri" pitchFamily="34" charset="0"/>
              </a:endParaRPr>
            </a:p>
          </p:txBody>
        </p:sp>
        <p:sp>
          <p:nvSpPr>
            <p:cNvPr id="17418" name="Text Box 10"/>
            <p:cNvSpPr txBox="1">
              <a:spLocks noChangeArrowheads="1"/>
            </p:cNvSpPr>
            <p:nvPr/>
          </p:nvSpPr>
          <p:spPr bwMode="auto">
            <a:xfrm>
              <a:off x="345" y="98"/>
              <a:ext cx="1427" cy="63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en-US" sz="2000" b="1">
                  <a:sym typeface="Calibri" pitchFamily="34" charset="0"/>
                </a:rPr>
                <a:t>2%</a:t>
              </a:r>
              <a:endParaRPr lang="en-US" sz="2000" b="1">
                <a:sym typeface="Calibri" pitchFamily="34" charset="0"/>
              </a:endParaRPr>
            </a:p>
          </p:txBody>
        </p:sp>
      </p:grpSp>
      <p:grpSp>
        <p:nvGrpSpPr>
          <p:cNvPr id="17419" name="Group 11"/>
          <p:cNvGrpSpPr/>
          <p:nvPr/>
        </p:nvGrpSpPr>
        <p:grpSpPr bwMode="auto">
          <a:xfrm>
            <a:off x="12439650" y="-492125"/>
            <a:ext cx="1295400" cy="577850"/>
            <a:chOff x="0" y="0"/>
            <a:chExt cx="2040" cy="945"/>
          </a:xfrm>
        </p:grpSpPr>
        <p:sp>
          <p:nvSpPr>
            <p:cNvPr id="17420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1798" cy="888"/>
            </a:xfrm>
            <a:prstGeom prst="wedgeRectCallout">
              <a:avLst>
                <a:gd name="adj1" fmla="val -51718"/>
                <a:gd name="adj2" fmla="val 176417"/>
              </a:avLst>
            </a:prstGeom>
            <a:solidFill>
              <a:srgbClr val="8BBCED"/>
            </a:solidFill>
            <a:ln w="9525" cmpd="sng">
              <a:solidFill>
                <a:schemeClr val="bg2"/>
              </a:solidFill>
              <a:miter lim="800000"/>
            </a:ln>
            <a:effectLst/>
          </p:spPr>
          <p:txBody>
            <a:bodyPr/>
            <a:lstStyle/>
            <a:p>
              <a:pPr algn="ctr"/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17421" name="Text Box 11"/>
            <p:cNvSpPr txBox="1">
              <a:spLocks noChangeArrowheads="1"/>
            </p:cNvSpPr>
            <p:nvPr/>
          </p:nvSpPr>
          <p:spPr bwMode="auto">
            <a:xfrm>
              <a:off x="510" y="123"/>
              <a:ext cx="1530" cy="82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en-US" sz="2800" b="1">
                  <a:sym typeface="Calibri" pitchFamily="34" charset="0"/>
                </a:rPr>
                <a:t>7%</a:t>
              </a:r>
              <a:endParaRPr lang="en-US" sz="2800" b="1">
                <a:sym typeface="Calibri" pitchFamily="34" charset="0"/>
              </a:endParaRPr>
            </a:p>
          </p:txBody>
        </p:sp>
      </p:grpSp>
      <p:sp>
        <p:nvSpPr>
          <p:cNvPr id="17422" name="文本框 1"/>
          <p:cNvSpPr txBox="1">
            <a:spLocks noChangeArrowheads="1"/>
          </p:cNvSpPr>
          <p:nvPr/>
        </p:nvSpPr>
        <p:spPr bwMode="auto">
          <a:xfrm>
            <a:off x="3255963" y="3086100"/>
            <a:ext cx="140176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9900"/>
                </a:solidFill>
                <a:sym typeface="Calibri" pitchFamily="34" charset="0"/>
              </a:rPr>
              <a:t>添加文字</a:t>
            </a:r>
            <a:endParaRPr lang="zh-CN" altLang="en-US" sz="2400" b="1">
              <a:solidFill>
                <a:srgbClr val="FF9900"/>
              </a:solidFill>
              <a:sym typeface="Calibri" pitchFamily="34" charset="0"/>
            </a:endParaRPr>
          </a:p>
        </p:txBody>
      </p:sp>
      <p:sp>
        <p:nvSpPr>
          <p:cNvPr id="17423" name="文本框 11"/>
          <p:cNvSpPr txBox="1">
            <a:spLocks noChangeArrowheads="1"/>
          </p:cNvSpPr>
          <p:nvPr/>
        </p:nvSpPr>
        <p:spPr bwMode="auto">
          <a:xfrm>
            <a:off x="4894263" y="5348288"/>
            <a:ext cx="140176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sym typeface="Calibri" pitchFamily="34" charset="0"/>
              </a:rPr>
              <a:t>添加文字</a:t>
            </a:r>
            <a:endParaRPr lang="zh-CN" altLang="en-US" sz="2400" b="1">
              <a:solidFill>
                <a:srgbClr val="FF0000"/>
              </a:solidFill>
              <a:sym typeface="Calibri" pitchFamily="34" charset="0"/>
            </a:endParaRPr>
          </a:p>
        </p:txBody>
      </p:sp>
      <p:sp>
        <p:nvSpPr>
          <p:cNvPr id="17424" name="文本框 12"/>
          <p:cNvSpPr txBox="1">
            <a:spLocks noChangeArrowheads="1"/>
          </p:cNvSpPr>
          <p:nvPr/>
        </p:nvSpPr>
        <p:spPr bwMode="auto">
          <a:xfrm>
            <a:off x="8004175" y="1298575"/>
            <a:ext cx="14017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B0F0"/>
                </a:solidFill>
                <a:sym typeface="Calibri" pitchFamily="34" charset="0"/>
              </a:rPr>
              <a:t>添加文字</a:t>
            </a:r>
            <a:endParaRPr lang="zh-CN" altLang="en-US" sz="2400" b="1">
              <a:solidFill>
                <a:srgbClr val="00B0F0"/>
              </a:solidFill>
              <a:sym typeface="Calibri" pitchFamily="34" charset="0"/>
            </a:endParaRPr>
          </a:p>
        </p:txBody>
      </p:sp>
      <p:sp>
        <p:nvSpPr>
          <p:cNvPr id="17425" name="文本框 13"/>
          <p:cNvSpPr txBox="1">
            <a:spLocks noChangeArrowheads="1"/>
          </p:cNvSpPr>
          <p:nvPr/>
        </p:nvSpPr>
        <p:spPr bwMode="auto">
          <a:xfrm>
            <a:off x="8580438" y="6178550"/>
            <a:ext cx="140176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B050"/>
                </a:solidFill>
                <a:sym typeface="Calibri" pitchFamily="34" charset="0"/>
              </a:rPr>
              <a:t>添加文字</a:t>
            </a:r>
            <a:endParaRPr lang="zh-CN" altLang="en-US" sz="2400" b="1">
              <a:solidFill>
                <a:srgbClr val="00B050"/>
              </a:solidFill>
              <a:sym typeface="Calibri" pitchFamily="34" charset="0"/>
            </a:endParaRPr>
          </a:p>
        </p:txBody>
      </p:sp>
      <p:sp>
        <p:nvSpPr>
          <p:cNvPr id="17426" name="Text Box 43"/>
          <p:cNvSpPr txBox="1">
            <a:spLocks noChangeArrowheads="1"/>
          </p:cNvSpPr>
          <p:nvPr/>
        </p:nvSpPr>
        <p:spPr bwMode="auto">
          <a:xfrm>
            <a:off x="-88900" y="1201738"/>
            <a:ext cx="3768725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 b="1">
                <a:solidFill>
                  <a:srgbClr val="FF9900"/>
                </a:solidFill>
                <a:sym typeface="Calibri" pitchFamily="34" charset="0"/>
              </a:rPr>
              <a:t>2.</a:t>
            </a:r>
            <a:r>
              <a:rPr lang="zh-CN" altLang="en-US" sz="3200" b="1">
                <a:solidFill>
                  <a:srgbClr val="FF9900"/>
                </a:solidFill>
                <a:sym typeface="Calibri" pitchFamily="34" charset="0"/>
              </a:rPr>
              <a:t>点击添加文字问题</a:t>
            </a:r>
            <a:endParaRPr lang="zh-CN" altLang="en-US" sz="3200" b="1">
              <a:solidFill>
                <a:srgbClr val="FF9900"/>
              </a:solidFill>
              <a:sym typeface="Calibri" pitchFamily="34" charset="0"/>
            </a:endParaRPr>
          </a:p>
        </p:txBody>
      </p:sp>
      <p:sp>
        <p:nvSpPr>
          <p:cNvPr id="17427" name="矩形 3"/>
          <p:cNvSpPr>
            <a:spLocks noChangeArrowheads="1"/>
          </p:cNvSpPr>
          <p:nvPr/>
        </p:nvSpPr>
        <p:spPr bwMode="auto">
          <a:xfrm>
            <a:off x="347663" y="157163"/>
            <a:ext cx="7943850" cy="434975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7428" name="矩形 19"/>
          <p:cNvSpPr>
            <a:spLocks noChangeArrowheads="1"/>
          </p:cNvSpPr>
          <p:nvPr/>
        </p:nvSpPr>
        <p:spPr bwMode="auto">
          <a:xfrm>
            <a:off x="1627188" y="82550"/>
            <a:ext cx="7632700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800" b="1">
                <a:solidFill>
                  <a:schemeClr val="bg1"/>
                </a:solidFill>
                <a:sym typeface="Calibri" pitchFamily="34" charset="0"/>
              </a:rPr>
              <a:t>点击添加文字</a:t>
            </a:r>
            <a:endParaRPr lang="zh-CN" altLang="en-US" sz="2800" b="1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17429" name="等腰三角形 2"/>
          <p:cNvSpPr>
            <a:spLocks noChangeArrowheads="1"/>
          </p:cNvSpPr>
          <p:nvPr/>
        </p:nvSpPr>
        <p:spPr bwMode="auto">
          <a:xfrm rot="10800000">
            <a:off x="523875" y="576263"/>
            <a:ext cx="1241425" cy="693737"/>
          </a:xfrm>
          <a:prstGeom prst="triangle">
            <a:avLst>
              <a:gd name="adj" fmla="val 52884"/>
            </a:avLst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17430" name="椭圆 1"/>
          <p:cNvSpPr>
            <a:spLocks noChangeArrowheads="1"/>
          </p:cNvSpPr>
          <p:nvPr/>
        </p:nvSpPr>
        <p:spPr bwMode="auto">
          <a:xfrm>
            <a:off x="6388100" y="3149600"/>
            <a:ext cx="1354138" cy="1381125"/>
          </a:xfrm>
          <a:prstGeom prst="ellipse">
            <a:avLst/>
          </a:prstGeom>
          <a:solidFill>
            <a:schemeClr val="bg1"/>
          </a:solidFill>
          <a:ln w="9525" cmpd="sng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>
              <a:sym typeface="Calibri" pitchFamily="34" charset="0"/>
            </a:endParaRPr>
          </a:p>
        </p:txBody>
      </p:sp>
      <p:sp>
        <p:nvSpPr>
          <p:cNvPr id="17431" name="Text Box 57"/>
          <p:cNvSpPr txBox="1">
            <a:spLocks noChangeArrowheads="1"/>
          </p:cNvSpPr>
          <p:nvPr/>
        </p:nvSpPr>
        <p:spPr bwMode="auto">
          <a:xfrm>
            <a:off x="6596063" y="3425825"/>
            <a:ext cx="11303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>
                <a:sym typeface="Calibri" pitchFamily="34" charset="0"/>
              </a:rPr>
              <a:t>点击添加文字</a:t>
            </a:r>
            <a:endParaRPr lang="zh-CN" altLang="en-US" sz="2000" b="1">
              <a:sym typeface="Calibri" pitchFamily="34" charset="0"/>
            </a:endParaRPr>
          </a:p>
        </p:txBody>
      </p:sp>
      <p:sp>
        <p:nvSpPr>
          <p:cNvPr id="17432" name="矩形 3"/>
          <p:cNvSpPr>
            <a:spLocks noChangeArrowheads="1"/>
          </p:cNvSpPr>
          <p:nvPr/>
        </p:nvSpPr>
        <p:spPr bwMode="auto">
          <a:xfrm>
            <a:off x="6935788" y="6726238"/>
            <a:ext cx="5256212" cy="131762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02130 L 0.325417 0.466019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2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90625 0.415093 " pathEditMode="relative" rAng="0" ptsTypes="">
                                      <p:cBhvr>
                                        <p:cTn id="8" dur="2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" y="21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74792 -0.370278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5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97292 -0.398981 " pathEditMode="relative" rAng="0" ptsTypes="">
                                      <p:cBhvr>
                                        <p:cTn id="12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" y="-18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 bldLvl="0" autoUpdateAnimBg="0"/>
      <p:bldP spid="17422" grpId="1" bldLvl="0" autoUpdateAnimBg="0"/>
      <p:bldP spid="17423" grpId="0" bldLvl="0" autoUpdateAnimBg="0"/>
      <p:bldP spid="17423" grpId="1" bldLvl="0" autoUpdateAnimBg="0"/>
      <p:bldP spid="17424" grpId="0" bldLvl="0" autoUpdateAnimBg="0"/>
      <p:bldP spid="17424" grpId="1" bldLvl="0" autoUpdateAnimBg="0"/>
      <p:bldP spid="17425" grpId="0" bldLvl="0" autoUpdateAnimBg="0"/>
      <p:bldP spid="17425" grpId="1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5"/>
          <p:cNvSpPr txBox="1">
            <a:spLocks noChangeArrowheads="1"/>
          </p:cNvSpPr>
          <p:nvPr/>
        </p:nvSpPr>
        <p:spPr bwMode="auto">
          <a:xfrm>
            <a:off x="7732713" y="1647825"/>
            <a:ext cx="6413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>
                <a:sym typeface="Calibri" pitchFamily="34" charset="0"/>
              </a:rPr>
              <a:t>30%</a:t>
            </a:r>
            <a:endParaRPr lang="en-US">
              <a:sym typeface="Calibri" pitchFamily="34" charset="0"/>
            </a:endParaRPr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7875588" y="4673600"/>
            <a:ext cx="6413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>
                <a:sym typeface="Calibri" pitchFamily="34" charset="0"/>
              </a:rPr>
              <a:t>15%</a:t>
            </a:r>
            <a:endParaRPr lang="en-US">
              <a:sym typeface="Calibri" pitchFamily="34" charset="0"/>
            </a:endParaRPr>
          </a:p>
        </p:txBody>
      </p: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6364288" y="5681663"/>
            <a:ext cx="517525" cy="3698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>
                <a:sym typeface="Calibri" pitchFamily="34" charset="0"/>
              </a:rPr>
              <a:t>5%</a:t>
            </a:r>
            <a:endParaRPr lang="en-US">
              <a:sym typeface="Calibri" pitchFamily="34" charset="0"/>
            </a:endParaRP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3295650" y="3751263"/>
            <a:ext cx="64135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>
                <a:sym typeface="Calibri" pitchFamily="34" charset="0"/>
              </a:rPr>
              <a:t>40%</a:t>
            </a:r>
            <a:endParaRPr lang="en-US">
              <a:sym typeface="Calibri" pitchFamily="34" charset="0"/>
            </a:endParaRPr>
          </a:p>
        </p:txBody>
      </p:sp>
      <p:sp>
        <p:nvSpPr>
          <p:cNvPr id="18438" name="Text Box 9"/>
          <p:cNvSpPr txBox="1">
            <a:spLocks noChangeArrowheads="1"/>
          </p:cNvSpPr>
          <p:nvPr/>
        </p:nvSpPr>
        <p:spPr bwMode="auto">
          <a:xfrm>
            <a:off x="4876800" y="1090613"/>
            <a:ext cx="64135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>
                <a:sym typeface="Calibri" pitchFamily="34" charset="0"/>
              </a:rPr>
              <a:t>10%</a:t>
            </a:r>
            <a:endParaRPr lang="en-US">
              <a:sym typeface="Calibri" pitchFamily="34" charset="0"/>
            </a:endParaRPr>
          </a:p>
        </p:txBody>
      </p:sp>
      <p:sp>
        <p:nvSpPr>
          <p:cNvPr id="18439" name="文本框 1"/>
          <p:cNvSpPr txBox="1">
            <a:spLocks noChangeArrowheads="1"/>
          </p:cNvSpPr>
          <p:nvPr/>
        </p:nvSpPr>
        <p:spPr bwMode="auto">
          <a:xfrm>
            <a:off x="2300288" y="4029075"/>
            <a:ext cx="1604962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A521"/>
                </a:solidFill>
                <a:sym typeface="Calibri" pitchFamily="34" charset="0"/>
              </a:rPr>
              <a:t>添加文字</a:t>
            </a:r>
            <a:endParaRPr lang="zh-CN" altLang="en-US" sz="2800">
              <a:solidFill>
                <a:srgbClr val="FFA521"/>
              </a:solidFill>
              <a:sym typeface="Calibri" pitchFamily="34" charset="0"/>
            </a:endParaRPr>
          </a:p>
        </p:txBody>
      </p:sp>
      <p:sp>
        <p:nvSpPr>
          <p:cNvPr id="18440" name="文本框 8"/>
          <p:cNvSpPr txBox="1">
            <a:spLocks noChangeArrowheads="1"/>
          </p:cNvSpPr>
          <p:nvPr/>
        </p:nvSpPr>
        <p:spPr bwMode="auto">
          <a:xfrm>
            <a:off x="6623050" y="5891213"/>
            <a:ext cx="14017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00B050"/>
                </a:solidFill>
                <a:sym typeface="Calibri" pitchFamily="34" charset="0"/>
              </a:rPr>
              <a:t>添加文字</a:t>
            </a:r>
            <a:endParaRPr lang="zh-CN" altLang="en-US" sz="2400">
              <a:solidFill>
                <a:srgbClr val="00B050"/>
              </a:solidFill>
              <a:sym typeface="Calibri" pitchFamily="34" charset="0"/>
            </a:endParaRPr>
          </a:p>
        </p:txBody>
      </p:sp>
      <p:sp>
        <p:nvSpPr>
          <p:cNvPr id="18441" name="文本框 9"/>
          <p:cNvSpPr txBox="1">
            <a:spLocks noChangeArrowheads="1"/>
          </p:cNvSpPr>
          <p:nvPr/>
        </p:nvSpPr>
        <p:spPr bwMode="auto">
          <a:xfrm>
            <a:off x="3722688" y="1317625"/>
            <a:ext cx="140176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00B0F0"/>
                </a:solidFill>
                <a:sym typeface="Calibri" pitchFamily="34" charset="0"/>
              </a:rPr>
              <a:t>添加文字</a:t>
            </a:r>
            <a:endParaRPr lang="zh-CN" altLang="en-US" sz="2400">
              <a:solidFill>
                <a:srgbClr val="00B0F0"/>
              </a:solidFill>
              <a:sym typeface="Calibri" pitchFamily="34" charset="0"/>
            </a:endParaRPr>
          </a:p>
        </p:txBody>
      </p:sp>
      <p:sp>
        <p:nvSpPr>
          <p:cNvPr id="18442" name="文本框 10"/>
          <p:cNvSpPr txBox="1">
            <a:spLocks noChangeArrowheads="1"/>
          </p:cNvSpPr>
          <p:nvPr/>
        </p:nvSpPr>
        <p:spPr bwMode="auto">
          <a:xfrm>
            <a:off x="8234363" y="4856163"/>
            <a:ext cx="140176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DE8400"/>
                </a:solidFill>
                <a:sym typeface="Calibri" pitchFamily="34" charset="0"/>
              </a:rPr>
              <a:t>添加文字</a:t>
            </a:r>
            <a:endParaRPr lang="zh-CN" altLang="en-US" sz="2400">
              <a:solidFill>
                <a:srgbClr val="DE8400"/>
              </a:solidFill>
              <a:sym typeface="Calibri" pitchFamily="34" charset="0"/>
            </a:endParaRPr>
          </a:p>
        </p:txBody>
      </p:sp>
      <p:sp>
        <p:nvSpPr>
          <p:cNvPr id="18443" name="文本框 11"/>
          <p:cNvSpPr txBox="1">
            <a:spLocks noChangeArrowheads="1"/>
          </p:cNvSpPr>
          <p:nvPr/>
        </p:nvSpPr>
        <p:spPr bwMode="auto">
          <a:xfrm>
            <a:off x="8161338" y="1804988"/>
            <a:ext cx="140176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sym typeface="Calibri" pitchFamily="34" charset="0"/>
              </a:rPr>
              <a:t>添加文字</a:t>
            </a:r>
            <a:endParaRPr lang="zh-CN" altLang="en-US" sz="2400">
              <a:solidFill>
                <a:srgbClr val="FF0000"/>
              </a:solidFill>
              <a:sym typeface="Calibri" pitchFamily="34" charset="0"/>
            </a:endParaRPr>
          </a:p>
        </p:txBody>
      </p:sp>
      <p:pic>
        <p:nvPicPr>
          <p:cNvPr id="18444" name="Picture 4" descr="图表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132263" y="1652588"/>
            <a:ext cx="3905250" cy="390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5" name="Text Box 58"/>
          <p:cNvSpPr txBox="1">
            <a:spLocks noChangeArrowheads="1"/>
          </p:cNvSpPr>
          <p:nvPr/>
        </p:nvSpPr>
        <p:spPr bwMode="auto">
          <a:xfrm>
            <a:off x="4451350" y="3390900"/>
            <a:ext cx="3281363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 b="1">
                <a:sym typeface="Calibri" pitchFamily="34" charset="0"/>
              </a:rPr>
              <a:t>二批商客户维护方式比例图</a:t>
            </a:r>
            <a:endParaRPr lang="zh-CN" altLang="en-US" sz="2000" b="1">
              <a:sym typeface="Calibri" pitchFamily="34" charset="0"/>
            </a:endParaRPr>
          </a:p>
        </p:txBody>
      </p:sp>
      <p:sp>
        <p:nvSpPr>
          <p:cNvPr id="18446" name="Text Box 42"/>
          <p:cNvSpPr txBox="1">
            <a:spLocks noChangeArrowheads="1"/>
          </p:cNvSpPr>
          <p:nvPr/>
        </p:nvSpPr>
        <p:spPr bwMode="auto">
          <a:xfrm>
            <a:off x="-53975" y="1155700"/>
            <a:ext cx="2609850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solidFill>
                  <a:srgbClr val="FF9900"/>
                </a:solidFill>
                <a:sym typeface="Calibri" pitchFamily="34" charset="0"/>
              </a:rPr>
              <a:t>3.添加文字问题</a:t>
            </a:r>
            <a:endParaRPr lang="zh-CN" altLang="en-US" sz="2800" b="1">
              <a:solidFill>
                <a:srgbClr val="FF9900"/>
              </a:solidFill>
              <a:sym typeface="Calibri" pitchFamily="34" charset="0"/>
            </a:endParaRPr>
          </a:p>
        </p:txBody>
      </p:sp>
      <p:sp>
        <p:nvSpPr>
          <p:cNvPr id="18447" name="矩形 3"/>
          <p:cNvSpPr>
            <a:spLocks noChangeArrowheads="1"/>
          </p:cNvSpPr>
          <p:nvPr/>
        </p:nvSpPr>
        <p:spPr bwMode="auto">
          <a:xfrm>
            <a:off x="782638" y="158750"/>
            <a:ext cx="7388225" cy="522288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96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96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8448" name="矩形 17"/>
          <p:cNvSpPr>
            <a:spLocks noChangeArrowheads="1"/>
          </p:cNvSpPr>
          <p:nvPr/>
        </p:nvSpPr>
        <p:spPr bwMode="auto">
          <a:xfrm>
            <a:off x="1506538" y="192088"/>
            <a:ext cx="16049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solidFill>
                  <a:schemeClr val="bg1"/>
                </a:solidFill>
                <a:sym typeface="Calibri" pitchFamily="34" charset="0"/>
              </a:rPr>
              <a:t>添加文字</a:t>
            </a:r>
            <a:endParaRPr lang="zh-CN" altLang="en-US" sz="2800" b="1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18449" name="等腰三角形 2"/>
          <p:cNvSpPr>
            <a:spLocks noChangeArrowheads="1"/>
          </p:cNvSpPr>
          <p:nvPr/>
        </p:nvSpPr>
        <p:spPr bwMode="auto">
          <a:xfrm rot="10800000">
            <a:off x="715963" y="579438"/>
            <a:ext cx="1239837" cy="693737"/>
          </a:xfrm>
          <a:prstGeom prst="triangle">
            <a:avLst>
              <a:gd name="adj" fmla="val 52884"/>
            </a:avLst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18450" name="矩形 3"/>
          <p:cNvSpPr>
            <a:spLocks noChangeArrowheads="1"/>
          </p:cNvSpPr>
          <p:nvPr/>
        </p:nvSpPr>
        <p:spPr bwMode="auto">
          <a:xfrm>
            <a:off x="11574463" y="6451600"/>
            <a:ext cx="617537" cy="390525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8451" name="矩形 3"/>
          <p:cNvSpPr>
            <a:spLocks noChangeArrowheads="1"/>
          </p:cNvSpPr>
          <p:nvPr/>
        </p:nvSpPr>
        <p:spPr bwMode="auto">
          <a:xfrm>
            <a:off x="9971088" y="6726238"/>
            <a:ext cx="2220912" cy="115887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ldLvl="0" autoUpdateAnimBg="0"/>
      <p:bldP spid="18435" grpId="0" bldLvl="0" autoUpdateAnimBg="0"/>
      <p:bldP spid="18436" grpId="0" bldLvl="0" autoUpdateAnimBg="0"/>
      <p:bldP spid="18437" grpId="0" bldLvl="0" autoUpdateAnimBg="0"/>
      <p:bldP spid="18438" grpId="0" bldLvl="0" autoUpdateAnimBg="0"/>
      <p:bldP spid="18439" grpId="0" bldLvl="0" autoUpdateAnimBg="0"/>
      <p:bldP spid="18440" grpId="0" bldLvl="0" autoUpdateAnimBg="0"/>
      <p:bldP spid="18441" grpId="0" bldLvl="0" autoUpdateAnimBg="0"/>
      <p:bldP spid="18442" grpId="0" bldLvl="0" autoUpdateAnimBg="0"/>
      <p:bldP spid="18443" grpId="0" bldLvl="0" autoUpdateAnimBg="0"/>
      <p:bldP spid="18445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7"/>
          <p:cNvSpPr>
            <a:spLocks noChangeArrowheads="1"/>
          </p:cNvSpPr>
          <p:nvPr/>
        </p:nvSpPr>
        <p:spPr bwMode="auto">
          <a:xfrm>
            <a:off x="4295775" y="2978150"/>
            <a:ext cx="1584325" cy="1962150"/>
          </a:xfrm>
          <a:prstGeom prst="triangle">
            <a:avLst>
              <a:gd name="adj" fmla="val 50000"/>
            </a:avLst>
          </a:prstGeom>
          <a:solidFill>
            <a:srgbClr val="FF6462"/>
          </a:solidFill>
          <a:ln w="9525" cmpd="sng">
            <a:solidFill>
              <a:schemeClr val="bg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en-US">
                <a:sym typeface="Calibri" pitchFamily="34" charset="0"/>
              </a:rPr>
              <a:t>21%</a:t>
            </a:r>
            <a:endParaRPr lang="en-US">
              <a:sym typeface="Calibri" pitchFamily="34" charset="0"/>
            </a:endParaRPr>
          </a:p>
        </p:txBody>
      </p:sp>
      <p:sp>
        <p:nvSpPr>
          <p:cNvPr id="19459" name="AutoShape 4"/>
          <p:cNvSpPr>
            <a:spLocks noChangeArrowheads="1"/>
          </p:cNvSpPr>
          <p:nvPr/>
        </p:nvSpPr>
        <p:spPr bwMode="auto">
          <a:xfrm>
            <a:off x="5159375" y="1270000"/>
            <a:ext cx="1873250" cy="3670300"/>
          </a:xfrm>
          <a:prstGeom prst="triangle">
            <a:avLst>
              <a:gd name="adj" fmla="val 50000"/>
            </a:avLst>
          </a:prstGeom>
          <a:solidFill>
            <a:srgbClr val="FFB13F"/>
          </a:solidFill>
          <a:ln w="9525" cmpd="sng">
            <a:solidFill>
              <a:schemeClr val="bg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en-US" sz="2400">
                <a:sym typeface="Calibri" pitchFamily="34" charset="0"/>
              </a:rPr>
              <a:t>32%</a:t>
            </a:r>
            <a:endParaRPr lang="en-US" sz="2400">
              <a:sym typeface="Calibri" pitchFamily="34" charset="0"/>
            </a:endParaRPr>
          </a:p>
        </p:txBody>
      </p:sp>
      <p:sp>
        <p:nvSpPr>
          <p:cNvPr id="19460" name="AutoShape 5"/>
          <p:cNvSpPr>
            <a:spLocks noChangeArrowheads="1"/>
          </p:cNvSpPr>
          <p:nvPr/>
        </p:nvSpPr>
        <p:spPr bwMode="auto">
          <a:xfrm>
            <a:off x="6743700" y="2252663"/>
            <a:ext cx="2011363" cy="2687637"/>
          </a:xfrm>
          <a:prstGeom prst="triangle">
            <a:avLst>
              <a:gd name="adj" fmla="val 50000"/>
            </a:avLst>
          </a:prstGeom>
          <a:solidFill>
            <a:srgbClr val="8BBCED"/>
          </a:solidFill>
          <a:ln w="9525" cmpd="sng">
            <a:solidFill>
              <a:schemeClr val="bg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en-US">
                <a:sym typeface="Calibri" pitchFamily="34" charset="0"/>
              </a:rPr>
              <a:t>26%</a:t>
            </a:r>
            <a:endParaRPr lang="en-US">
              <a:sym typeface="Calibri" pitchFamily="34" charset="0"/>
            </a:endParaRPr>
          </a:p>
        </p:txBody>
      </p:sp>
      <p:sp>
        <p:nvSpPr>
          <p:cNvPr id="19461" name="AutoShape 6"/>
          <p:cNvSpPr>
            <a:spLocks noChangeArrowheads="1"/>
          </p:cNvSpPr>
          <p:nvPr/>
        </p:nvSpPr>
        <p:spPr bwMode="auto">
          <a:xfrm>
            <a:off x="6149975" y="3306763"/>
            <a:ext cx="1385888" cy="1633537"/>
          </a:xfrm>
          <a:prstGeom prst="triangle">
            <a:avLst>
              <a:gd name="adj" fmla="val 50000"/>
            </a:avLst>
          </a:prstGeom>
          <a:solidFill>
            <a:srgbClr val="99F56C"/>
          </a:solidFill>
          <a:ln w="9525" cmpd="sng">
            <a:solidFill>
              <a:schemeClr val="bg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en-US">
                <a:sym typeface="Calibri" pitchFamily="34" charset="0"/>
              </a:rPr>
              <a:t>16%</a:t>
            </a:r>
            <a:endParaRPr lang="en-US">
              <a:sym typeface="Calibri" pitchFamily="34" charset="0"/>
            </a:endParaRPr>
          </a:p>
        </p:txBody>
      </p:sp>
      <p:sp>
        <p:nvSpPr>
          <p:cNvPr id="19462" name="AutoShape 8"/>
          <p:cNvSpPr>
            <a:spLocks noChangeArrowheads="1"/>
          </p:cNvSpPr>
          <p:nvPr/>
        </p:nvSpPr>
        <p:spPr bwMode="auto">
          <a:xfrm>
            <a:off x="3570288" y="4291013"/>
            <a:ext cx="1589087" cy="674687"/>
          </a:xfrm>
          <a:prstGeom prst="triangle">
            <a:avLst>
              <a:gd name="adj" fmla="val 50000"/>
            </a:avLst>
          </a:prstGeom>
          <a:solidFill>
            <a:srgbClr val="FFFF66"/>
          </a:solidFill>
          <a:ln w="9525" cmpd="sng">
            <a:solidFill>
              <a:schemeClr val="bg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en-US">
                <a:sym typeface="Calibri" pitchFamily="34" charset="0"/>
              </a:rPr>
              <a:t>5%</a:t>
            </a:r>
            <a:endParaRPr lang="en-US">
              <a:sym typeface="Calibri" pitchFamily="34" charset="0"/>
            </a:endParaRPr>
          </a:p>
        </p:txBody>
      </p:sp>
      <p:sp>
        <p:nvSpPr>
          <p:cNvPr id="19463" name="文本框 6"/>
          <p:cNvSpPr txBox="1">
            <a:spLocks noChangeArrowheads="1"/>
          </p:cNvSpPr>
          <p:nvPr/>
        </p:nvSpPr>
        <p:spPr bwMode="auto">
          <a:xfrm>
            <a:off x="5580063" y="931863"/>
            <a:ext cx="119856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>
                <a:sym typeface="Calibri" pitchFamily="34" charset="0"/>
              </a:rPr>
              <a:t>添加文字</a:t>
            </a:r>
            <a:endParaRPr lang="zh-CN" altLang="en-US" sz="2000">
              <a:sym typeface="Calibri" pitchFamily="34" charset="0"/>
            </a:endParaRPr>
          </a:p>
        </p:txBody>
      </p:sp>
      <p:sp>
        <p:nvSpPr>
          <p:cNvPr id="19464" name="文本框 8"/>
          <p:cNvSpPr txBox="1">
            <a:spLocks noChangeArrowheads="1"/>
          </p:cNvSpPr>
          <p:nvPr/>
        </p:nvSpPr>
        <p:spPr bwMode="auto">
          <a:xfrm>
            <a:off x="2936875" y="4916488"/>
            <a:ext cx="1198563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>
                <a:sym typeface="Calibri" pitchFamily="34" charset="0"/>
              </a:rPr>
              <a:t>添加文字</a:t>
            </a:r>
            <a:endParaRPr lang="zh-CN" altLang="en-US" sz="2000">
              <a:sym typeface="Calibri" pitchFamily="34" charset="0"/>
            </a:endParaRPr>
          </a:p>
        </p:txBody>
      </p:sp>
      <p:sp>
        <p:nvSpPr>
          <p:cNvPr id="19465" name="文本框 9"/>
          <p:cNvSpPr txBox="1">
            <a:spLocks noChangeArrowheads="1"/>
          </p:cNvSpPr>
          <p:nvPr/>
        </p:nvSpPr>
        <p:spPr bwMode="auto">
          <a:xfrm>
            <a:off x="6178550" y="4940300"/>
            <a:ext cx="1198563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>
                <a:sym typeface="Calibri" pitchFamily="34" charset="0"/>
              </a:rPr>
              <a:t>添加文字</a:t>
            </a:r>
            <a:endParaRPr lang="zh-CN" altLang="en-US" sz="2000">
              <a:sym typeface="Calibri" pitchFamily="34" charset="0"/>
            </a:endParaRPr>
          </a:p>
        </p:txBody>
      </p:sp>
      <p:sp>
        <p:nvSpPr>
          <p:cNvPr id="19466" name="文本框 10"/>
          <p:cNvSpPr txBox="1">
            <a:spLocks noChangeArrowheads="1"/>
          </p:cNvSpPr>
          <p:nvPr/>
        </p:nvSpPr>
        <p:spPr bwMode="auto">
          <a:xfrm>
            <a:off x="4286250" y="2578100"/>
            <a:ext cx="1198563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>
                <a:sym typeface="Calibri" pitchFamily="34" charset="0"/>
              </a:rPr>
              <a:t>添加文字</a:t>
            </a:r>
            <a:endParaRPr lang="zh-CN" altLang="en-US" sz="2000">
              <a:sym typeface="Calibri" pitchFamily="34" charset="0"/>
            </a:endParaRPr>
          </a:p>
        </p:txBody>
      </p:sp>
      <p:sp>
        <p:nvSpPr>
          <p:cNvPr id="19467" name="文本框 11"/>
          <p:cNvSpPr txBox="1">
            <a:spLocks noChangeArrowheads="1"/>
          </p:cNvSpPr>
          <p:nvPr/>
        </p:nvSpPr>
        <p:spPr bwMode="auto">
          <a:xfrm>
            <a:off x="7300913" y="1962150"/>
            <a:ext cx="119856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>
                <a:sym typeface="Calibri" pitchFamily="34" charset="0"/>
              </a:rPr>
              <a:t>添加文字</a:t>
            </a:r>
            <a:endParaRPr lang="zh-CN" altLang="en-US" sz="2000">
              <a:sym typeface="Calibri" pitchFamily="34" charset="0"/>
            </a:endParaRPr>
          </a:p>
        </p:txBody>
      </p:sp>
      <p:sp>
        <p:nvSpPr>
          <p:cNvPr id="19468" name="Text Box 42"/>
          <p:cNvSpPr txBox="1">
            <a:spLocks noChangeArrowheads="1"/>
          </p:cNvSpPr>
          <p:nvPr/>
        </p:nvSpPr>
        <p:spPr bwMode="auto">
          <a:xfrm>
            <a:off x="-49213" y="1270000"/>
            <a:ext cx="2955926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9900"/>
                </a:solidFill>
                <a:sym typeface="Calibri" pitchFamily="34" charset="0"/>
              </a:rPr>
              <a:t>3.添加文字问题</a:t>
            </a:r>
            <a:endParaRPr lang="zh-CN" altLang="en-US" sz="3200" b="1">
              <a:solidFill>
                <a:srgbClr val="FF9900"/>
              </a:solidFill>
              <a:sym typeface="Calibri" pitchFamily="34" charset="0"/>
            </a:endParaRPr>
          </a:p>
        </p:txBody>
      </p:sp>
      <p:sp>
        <p:nvSpPr>
          <p:cNvPr id="19469" name="矩形 3"/>
          <p:cNvSpPr>
            <a:spLocks noChangeArrowheads="1"/>
          </p:cNvSpPr>
          <p:nvPr/>
        </p:nvSpPr>
        <p:spPr bwMode="auto">
          <a:xfrm>
            <a:off x="782638" y="158750"/>
            <a:ext cx="8988425" cy="433388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9470" name="矩形 17"/>
          <p:cNvSpPr>
            <a:spLocks noChangeArrowheads="1"/>
          </p:cNvSpPr>
          <p:nvPr/>
        </p:nvSpPr>
        <p:spPr bwMode="auto">
          <a:xfrm>
            <a:off x="1652588" y="92075"/>
            <a:ext cx="1604962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solidFill>
                  <a:schemeClr val="bg1"/>
                </a:solidFill>
                <a:sym typeface="Calibri" pitchFamily="34" charset="0"/>
              </a:rPr>
              <a:t>添加文字</a:t>
            </a:r>
            <a:endParaRPr lang="zh-CN" altLang="en-US" sz="2800" b="1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19471" name="等腰三角形 2"/>
          <p:cNvSpPr>
            <a:spLocks noChangeArrowheads="1"/>
          </p:cNvSpPr>
          <p:nvPr/>
        </p:nvSpPr>
        <p:spPr bwMode="auto">
          <a:xfrm rot="10800000">
            <a:off x="523875" y="576263"/>
            <a:ext cx="1241425" cy="693737"/>
          </a:xfrm>
          <a:prstGeom prst="triangle">
            <a:avLst>
              <a:gd name="adj" fmla="val 52884"/>
            </a:avLst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19472" name="矩形 3"/>
          <p:cNvSpPr>
            <a:spLocks noChangeArrowheads="1"/>
          </p:cNvSpPr>
          <p:nvPr/>
        </p:nvSpPr>
        <p:spPr bwMode="auto">
          <a:xfrm>
            <a:off x="7778750" y="6662738"/>
            <a:ext cx="4413250" cy="195262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9473" name="Text Box 59"/>
          <p:cNvSpPr txBox="1">
            <a:spLocks noChangeArrowheads="1"/>
          </p:cNvSpPr>
          <p:nvPr/>
        </p:nvSpPr>
        <p:spPr bwMode="auto">
          <a:xfrm>
            <a:off x="7972425" y="6019800"/>
            <a:ext cx="23161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>
                <a:sym typeface="Calibri" pitchFamily="34" charset="0"/>
              </a:rPr>
              <a:t>添加文字比例图</a:t>
            </a:r>
            <a:endParaRPr lang="zh-CN" altLang="en-US" sz="2400" b="1">
              <a:sym typeface="Calibri" pitchFamily="34" charset="0"/>
            </a:endParaRPr>
          </a:p>
        </p:txBody>
      </p:sp>
      <p:sp>
        <p:nvSpPr>
          <p:cNvPr id="19474" name="直角三角形 20"/>
          <p:cNvSpPr>
            <a:spLocks noChangeArrowheads="1"/>
          </p:cNvSpPr>
          <p:nvPr/>
        </p:nvSpPr>
        <p:spPr bwMode="auto">
          <a:xfrm rot="16200000">
            <a:off x="11587956" y="6058694"/>
            <a:ext cx="369888" cy="838200"/>
          </a:xfrm>
          <a:prstGeom prst="rtTriangle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endParaRPr lang="zh-CN" altLang="en-US">
              <a:sym typeface="Calibri" pitchFamily="34" charset="0"/>
            </a:endParaRPr>
          </a:p>
        </p:txBody>
      </p:sp>
      <p:sp>
        <p:nvSpPr>
          <p:cNvPr id="19475" name="Line 19"/>
          <p:cNvSpPr>
            <a:spLocks noChangeShapeType="1"/>
          </p:cNvSpPr>
          <p:nvPr/>
        </p:nvSpPr>
        <p:spPr bwMode="auto">
          <a:xfrm flipV="1">
            <a:off x="1241425" y="4927600"/>
            <a:ext cx="11085513" cy="44450"/>
          </a:xfrm>
          <a:prstGeom prst="line">
            <a:avLst/>
          </a:prstGeom>
          <a:noFill/>
          <a:ln w="9525" cmpd="sng">
            <a:solidFill>
              <a:schemeClr val="bg1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9476" name="AutoShape 20"/>
          <p:cNvSpPr>
            <a:spLocks noChangeArrowheads="1"/>
          </p:cNvSpPr>
          <p:nvPr/>
        </p:nvSpPr>
        <p:spPr bwMode="auto">
          <a:xfrm>
            <a:off x="1295400" y="4881563"/>
            <a:ext cx="152400" cy="150812"/>
          </a:xfrm>
          <a:prstGeom prst="flowChartConnector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round/>
          </a:ln>
          <a:effectLst/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52 -0.002499 L 0.011250 -0.002499 L 0.017448 -0.004721 L 0.023646 -0.004721 L 0.029844 -0.000277 L 0.036042 -0.000277 L 0.042240 -0.000277 L 0.048385 0.004075 L 0.054583 0.006298 L 0.060781 0.006298 L 0.066979 0.004075 L 0.073177 0.001853 L 0.079427 -0.000277 L 0.085625 -0.000277 L 0.091823 0.001853 L 0.098021 0.001853 L 0.104219 0.001853 L 0.110417 0.001853 L 0.116562 0.001853 L 0.122760 0.001853 L 0.128958 0.001853 L 0.135156 0.001853 L 0.141302 -0.000277 L 0.147552 -0.000277 L 0.153750 -0.000277 L 0.159948 -0.000277 L 0.166146 -0.000277 L 0.172344 -0.002499 L 0.178542 -0.002499 L 0.184739 -0.009073 L 0.189635 -0.020091 L 0.195833 -0.026758 L 0.202031 -0.037777 L 0.208229 -0.046573 L 0.214427 -0.057591 L 0.219375 -0.068611 L 0.225625 -0.077406 L 0.231823 -0.086202 L 0.238021 -0.092869 L 0.245469 -0.099443 L 0.251667 -0.101665 L 0.255365 -0.090647 L 0.260364 -0.101665 L 0.262760 -0.112684 L 0.265260 -0.123702 L 0.267708 -0.134721 L 0.270208 -0.145740 L 0.272656 -0.156759 L 0.276406 -0.169906 L 0.280104 -0.180925 L 0.282604 -0.191943 L 0.283854 -0.202963 L 0.285052 -0.213980 L 0.286302 -0.224999 L 0.287552 -0.238240 L 0.288802 -0.249258 L 0.292552 -0.260278 L 0.296250 -0.271295 L 0.300000 -0.284443 L 0.306198 -0.288888 L 0.309896 -0.277869 L 0.311146 -0.266852 L 0.312396 -0.255832 L 0.314844 -0.244814 L 0.317344 -0.233795 L 0.319844 -0.222778 L 0.322292 -0.211758 L 0.324792 -0.200740 L 0.324792 -0.189721 L 0.328490 -0.178702 L 0.334635 -0.180925 L 0.335885 -0.191943 L 0.335885 -0.202963 L 0.335885 -0.213980 L 0.337135 -0.224999 L 0.337135 -0.236017 L 0.339583 -0.247037 L 0.340833 -0.258054 L 0.343333 -0.269074 L 0.345781 -0.280091 L 0.348281 -0.291110 L 0.349531 -0.302128 L 0.351979 -0.313147 L 0.353229 -0.324166 L 0.356927 -0.335184 L 0.358177 -0.346203 L 0.359427 -0.357221 L 0.360677 -0.368240 L 0.363177 -0.379258 L 0.364427 -0.390184 L 0.366927 -0.403426 L 0.368125 -0.414443 L 0.369375 -0.425462 L 0.370625 -0.436481 L 0.370625 -0.447499 L 0.371875 -0.458517 L 0.373125 -0.469536 L 0.374323 -0.480554 L 0.375573 -0.491573 L 0.376823 -0.502591 L 0.379323 -0.513611 L 0.381771 -0.524628 L 0.381771 -0.535646 L 0.387969 -0.535646 L 0.389219 -0.524628 L 0.391667 -0.513611 L 0.394167 -0.502591 L 0.396667 -0.491573 L 0.399062 -0.480554 L 0.401562 -0.467314 L 0.402812 -0.456295 L 0.404010 -0.445278 L 0.404010 -0.434258 L 0.405260 -0.423240 L 0.405260 -0.412221 L 0.406510 -0.401202 L 0.407760 -0.390184 L 0.409010 -0.379258 L 0.409010 -0.368240 L 0.409010 -0.357221 L 0.409010 -0.346203 L 0.410208 -0.335184 L 0.412708 -0.324166 L 0.413958 -0.313147 L 0.416406 -0.302128 L 0.417656 -0.291110 L 0.418906 -0.280091 L 0.421354 -0.269074 L 0.422604 -0.258054 L 0.425104 -0.247037 L 0.426354 -0.236017 L 0.428802 -0.224999 L 0.430052 -0.213980 L 0.431302 -0.202963 L 0.435052 -0.191943 L 0.440000 -0.202963 L 0.441250 -0.213980 L 0.442500 -0.227221 L 0.446198 -0.238240 L 0.449948 -0.227221 L 0.452396 -0.216202 L 0.453646 -0.205184 L 0.454896 -0.194165 L 0.457344 -0.183147 L 0.461094 -0.172128 L 0.463542 -0.161110 L 0.468542 -0.147869 L 0.470937 -0.158888 L 0.470937 -0.169906 L 0.470937 -0.180925 L 0.470937 -0.191943 L 0.473437 -0.205184 L 0.475885 -0.216202 L 0.479635 -0.227221 L 0.480833 -0.238240 L 0.484583 -0.251481 L 0.487031 -0.262499 L 0.489531 -0.273517 L 0.492031 -0.284443 L 0.494479 -0.295463 L 0.498229 -0.306480 L 0.500677 -0.319721 L 0.503177 -0.330741 L 0.506927 -0.341758 L 0.510625 -0.352778 L 0.513125 -0.363796 L 0.516823 -0.374814 L 0.519323 -0.385832 L 0.523021 -0.396851 L 0.526771 -0.385832 L 0.528021 -0.374814 L 0.529219 -0.363796 L 0.530469 -0.352778 L 0.532969 -0.341758 L 0.535417 -0.330741 L 0.536667 -0.319721 L 0.540312 -0.308703 L 0.541614 -0.297684 L 0.542812 -0.286665 L 0.544114 -0.275647 L 0.545365 -0.264628 L 0.547760 -0.253610 L 0.549010 -0.242592 L 0.549010 -0.231573 L 0.551510 -0.220647 L 0.553958 -0.209628 L 0.557708 -0.198610 L 0.560156 -0.187591 L 0.563906 -0.176574 L 0.566354 -0.165554 L 0.568854 -0.152314 L 0.572552 -0.141295 L 0.575052 -0.130277 L 0.576250 -0.119258 L 0.578802 -0.108240 L 0.581302 -0.097221 L 0.583750 -0.086202 L 0.587500 -0.075184 L 0.589948 -0.064165 L 0.592448 -0.053147 L 0.594896 -0.042128 L 0.597396 -0.031110 L 0.599844 -0.020091 L 0.603594 -0.009073 L 0.609792 -0.000277 L 0.615937 -0.000277 L 0.623385 -0.000277 L 0.629531 -0.000277 L 0.635729 -0.000277 L 0.641979 0.001853 L 0.648177 0.001853 L 0.654375 0.001853 L 0.660573 0.001853 L 0.668021 0.001853 L 0.674219 0.001853 L 0.680417 0.001853 L 0.686562 -0.000277 L 0.692760 -0.000277 L 0.698958 -0.000277 L 0.705156 -0.000277 L 0.712604 -0.000277 L 0.718802 -0.000277 L 0.725000 -0.000277 L 0.731198 -0.000277 L 0.737396 -0.000277 L 0.743594 -0.000277 L 0.749792 -0.000277 L 0.755990 -0.000277 L 0.762135 -0.000277 L 0.768333 -0.000277 L 0.774531 -0.000277 L 0.780729 -0.000277 L 0.786979 -0.000277 L 0.793177 -0.000277 L 0.799375 -0.000277 L 0.805573 -0.000277 L 0.811771 -0.000277 L 0.817969 -0.000277 L 0.824167 -0.000277 L 0.831615 -0.000277 L 0.837708 -0.000277 L 0.843906 -0.002499 L 0.850104 -0.004721 L 0.856354 -0.006943 L 0.862552 -0.006943 L 0.868750 -0.006943 L 0.874948 -0.006943 L 0.933594 -0.006851 " pathEditMode="relative" rAng="0" ptsTypes="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6" dur="50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4" y="-24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ldLvl="0" animBg="1" autoUpdateAnimBg="0"/>
      <p:bldP spid="19459" grpId="0" bldLvl="0" animBg="1" autoUpdateAnimBg="0"/>
      <p:bldP spid="19460" grpId="0" bldLvl="0" animBg="1" autoUpdateAnimBg="0"/>
      <p:bldP spid="19461" grpId="0" bldLvl="0" animBg="1" autoUpdateAnimBg="0"/>
      <p:bldP spid="19462" grpId="0" bldLvl="0" animBg="1" autoUpdateAnimBg="0"/>
      <p:bldP spid="19463" grpId="0" bldLvl="0" autoUpdateAnimBg="0"/>
      <p:bldP spid="19464" grpId="0" bldLvl="0" autoUpdateAnimBg="0"/>
      <p:bldP spid="19465" grpId="0" bldLvl="0" autoUpdateAnimBg="0"/>
      <p:bldP spid="19466" grpId="0" bldLvl="0" autoUpdateAnimBg="0"/>
      <p:bldP spid="19467" grpId="0" bldLvl="0" autoUpdateAnimBg="0"/>
      <p:bldP spid="19476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1"/>
          <p:cNvSpPr>
            <a:spLocks noChangeArrowheads="1"/>
          </p:cNvSpPr>
          <p:nvPr/>
        </p:nvSpPr>
        <p:spPr bwMode="auto">
          <a:xfrm>
            <a:off x="0" y="339725"/>
            <a:ext cx="12192000" cy="533400"/>
          </a:xfrm>
          <a:prstGeom prst="rect">
            <a:avLst/>
          </a:prstGeom>
          <a:solidFill>
            <a:srgbClr val="FFDE73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262626"/>
                </a:solidFill>
                <a:ea typeface="华文隶书" pitchFamily="2" charset="-122"/>
                <a:sym typeface="Calibri" pitchFamily="34" charset="0"/>
              </a:rPr>
              <a:t>                                                                     </a:t>
            </a:r>
            <a:r>
              <a:rPr lang="zh-CN" altLang="en-US" sz="3200" b="1">
                <a:solidFill>
                  <a:schemeClr val="bg1"/>
                </a:solidFill>
                <a:latin typeface="宋体" pitchFamily="2" charset="-122"/>
                <a:sym typeface="Calibri" pitchFamily="34" charset="0"/>
              </a:rPr>
              <a:t>点击添加文字  </a:t>
            </a:r>
            <a:endParaRPr lang="zh-CN" altLang="en-US" b="1">
              <a:solidFill>
                <a:schemeClr val="bg1"/>
              </a:solidFill>
              <a:latin typeface="宋体" pitchFamily="2" charset="-122"/>
              <a:sym typeface="Calibri" pitchFamily="34" charset="0"/>
            </a:endParaRPr>
          </a:p>
        </p:txBody>
      </p:sp>
      <p:sp>
        <p:nvSpPr>
          <p:cNvPr id="20483" name="等腰三角形 2"/>
          <p:cNvSpPr>
            <a:spLocks noChangeArrowheads="1"/>
          </p:cNvSpPr>
          <p:nvPr/>
        </p:nvSpPr>
        <p:spPr bwMode="auto">
          <a:xfrm rot="10800000">
            <a:off x="-219075" y="606425"/>
            <a:ext cx="2457450" cy="1314450"/>
          </a:xfrm>
          <a:prstGeom prst="triangle">
            <a:avLst>
              <a:gd name="adj" fmla="val 52884"/>
            </a:avLst>
          </a:prstGeom>
          <a:solidFill>
            <a:srgbClr val="FFDE73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20484" name="矩形 3"/>
          <p:cNvSpPr>
            <a:spLocks noChangeArrowheads="1"/>
          </p:cNvSpPr>
          <p:nvPr/>
        </p:nvSpPr>
        <p:spPr bwMode="auto">
          <a:xfrm>
            <a:off x="2651125" y="0"/>
            <a:ext cx="1357313" cy="1203325"/>
          </a:xfrm>
          <a:prstGeom prst="rect">
            <a:avLst/>
          </a:prstGeom>
          <a:solidFill>
            <a:srgbClr val="FFDE73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zh-CN" altLang="en-US" sz="8000">
                <a:solidFill>
                  <a:schemeClr val="bg1"/>
                </a:solidFill>
                <a:sym typeface="Calibri" pitchFamily="34" charset="0"/>
              </a:rPr>
              <a:t>贰</a:t>
            </a:r>
            <a:endParaRPr lang="zh-CN" altLang="en-US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20485" name="矩形 4"/>
          <p:cNvSpPr>
            <a:spLocks noChangeArrowheads="1"/>
          </p:cNvSpPr>
          <p:nvPr/>
        </p:nvSpPr>
        <p:spPr bwMode="auto">
          <a:xfrm>
            <a:off x="-584200" y="581025"/>
            <a:ext cx="56356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20486" name="矩形 5"/>
          <p:cNvSpPr>
            <a:spLocks noChangeArrowheads="1"/>
          </p:cNvSpPr>
          <p:nvPr/>
        </p:nvSpPr>
        <p:spPr bwMode="auto">
          <a:xfrm>
            <a:off x="-554038" y="590550"/>
            <a:ext cx="55403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20487" name="Text Box 31"/>
          <p:cNvSpPr txBox="1">
            <a:spLocks noChangeArrowheads="1"/>
          </p:cNvSpPr>
          <p:nvPr/>
        </p:nvSpPr>
        <p:spPr bwMode="auto">
          <a:xfrm>
            <a:off x="363538" y="750888"/>
            <a:ext cx="1366837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chemeClr val="bg1"/>
                </a:solidFill>
                <a:sym typeface="Calibri" pitchFamily="34" charset="0"/>
              </a:rPr>
              <a:t>TWO</a:t>
            </a:r>
            <a:endParaRPr lang="zh-CN" altLang="en-US" sz="4000" b="1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20488" name="右箭头 1"/>
          <p:cNvSpPr>
            <a:spLocks noChangeArrowheads="1"/>
          </p:cNvSpPr>
          <p:nvPr/>
        </p:nvSpPr>
        <p:spPr bwMode="auto">
          <a:xfrm>
            <a:off x="3028950" y="5233988"/>
            <a:ext cx="6888163" cy="95250"/>
          </a:xfrm>
          <a:prstGeom prst="rightArrow">
            <a:avLst>
              <a:gd name="adj1" fmla="val 50000"/>
              <a:gd name="adj2" fmla="val 165726"/>
            </a:avLst>
          </a:prstGeom>
          <a:solidFill>
            <a:srgbClr val="FFDE73"/>
          </a:solidFill>
          <a:ln w="9525">
            <a:noFill/>
            <a:miter lim="800000"/>
          </a:ln>
          <a:effectLst/>
        </p:spPr>
        <p:txBody>
          <a:bodyPr lIns="90170" tIns="46990" rIns="90170" bIns="46990"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20489" name="右箭头 8"/>
          <p:cNvSpPr>
            <a:spLocks noChangeArrowheads="1"/>
          </p:cNvSpPr>
          <p:nvPr/>
        </p:nvSpPr>
        <p:spPr bwMode="auto">
          <a:xfrm rot="16200000">
            <a:off x="932657" y="3753644"/>
            <a:ext cx="4062412" cy="158750"/>
          </a:xfrm>
          <a:prstGeom prst="rightArrow">
            <a:avLst>
              <a:gd name="adj1" fmla="val 50000"/>
              <a:gd name="adj2" fmla="val 165743"/>
            </a:avLst>
          </a:prstGeom>
          <a:solidFill>
            <a:srgbClr val="FFDE73"/>
          </a:solidFill>
          <a:ln w="9525">
            <a:noFill/>
            <a:miter lim="800000"/>
          </a:ln>
          <a:effectLst/>
        </p:spPr>
        <p:txBody>
          <a:bodyPr lIns="90170" tIns="46990" rIns="90170" bIns="46990"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20490" name="任意多边形 3"/>
          <p:cNvSpPr/>
          <p:nvPr/>
        </p:nvSpPr>
        <p:spPr bwMode="auto">
          <a:xfrm>
            <a:off x="3500438" y="2528888"/>
            <a:ext cx="6291262" cy="2589212"/>
          </a:xfrm>
          <a:custGeom>
            <a:avLst/>
            <a:gdLst/>
            <a:ahLst/>
            <a:cxnLst>
              <a:cxn ang="0">
                <a:pos x="0" y="2578644"/>
              </a:cxn>
              <a:cxn ang="0">
                <a:pos x="1261241" y="245347"/>
              </a:cxn>
              <a:cxn ang="0">
                <a:pos x="3090041" y="308409"/>
              </a:cxn>
              <a:cxn ang="0">
                <a:pos x="5959365" y="2357926"/>
              </a:cxn>
              <a:cxn ang="0">
                <a:pos x="6117021" y="2452519"/>
              </a:cxn>
            </a:cxnLst>
            <a:rect l="0" t="0" r="r" b="b"/>
            <a:pathLst>
              <a:path w="6292446" h="2588753">
                <a:moveTo>
                  <a:pt x="0" y="2578644"/>
                </a:moveTo>
                <a:cubicBezTo>
                  <a:pt x="373117" y="1601181"/>
                  <a:pt x="746234" y="623719"/>
                  <a:pt x="1261241" y="245347"/>
                </a:cubicBezTo>
                <a:cubicBezTo>
                  <a:pt x="1776248" y="-133026"/>
                  <a:pt x="2307020" y="-43688"/>
                  <a:pt x="3090041" y="308409"/>
                </a:cubicBezTo>
                <a:cubicBezTo>
                  <a:pt x="3873062" y="660505"/>
                  <a:pt x="5454868" y="2000574"/>
                  <a:pt x="5959365" y="2357926"/>
                </a:cubicBezTo>
                <a:cubicBezTo>
                  <a:pt x="6463862" y="2715278"/>
                  <a:pt x="6290441" y="2583898"/>
                  <a:pt x="6117021" y="2452519"/>
                </a:cubicBezTo>
              </a:path>
            </a:pathLst>
          </a:custGeom>
          <a:noFill/>
          <a:ln w="30226" cap="flat" cmpd="sng">
            <a:solidFill>
              <a:srgbClr val="33CCCC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0491" name="文本框 1"/>
          <p:cNvSpPr txBox="1">
            <a:spLocks noChangeArrowheads="1"/>
          </p:cNvSpPr>
          <p:nvPr/>
        </p:nvSpPr>
        <p:spPr bwMode="auto">
          <a:xfrm>
            <a:off x="6061075" y="5800725"/>
            <a:ext cx="99695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ym typeface="Calibri" pitchFamily="34" charset="0"/>
              </a:rPr>
              <a:t>标题</a:t>
            </a:r>
            <a:endParaRPr lang="zh-CN" altLang="en-US" sz="3200" b="1">
              <a:sym typeface="Calibri" pitchFamily="34" charset="0"/>
            </a:endParaRPr>
          </a:p>
        </p:txBody>
      </p:sp>
      <p:sp>
        <p:nvSpPr>
          <p:cNvPr id="20492" name="任意多边形 40"/>
          <p:cNvSpPr/>
          <p:nvPr/>
        </p:nvSpPr>
        <p:spPr bwMode="auto">
          <a:xfrm>
            <a:off x="8775700" y="2732088"/>
            <a:ext cx="460375" cy="1670050"/>
          </a:xfrm>
          <a:custGeom>
            <a:avLst/>
            <a:gdLst>
              <a:gd name="T0" fmla="*/ 0 w 676580"/>
              <a:gd name="T1" fmla="*/ 0 h 1910002"/>
              <a:gd name="T2" fmla="*/ 676580 w 676580"/>
              <a:gd name="T3" fmla="*/ 1910002 h 1910002"/>
            </a:gdLst>
            <a:ahLst/>
            <a:cxnLst>
              <a:cxn ang="0">
                <a:pos x="14661" y="1910002"/>
              </a:cxn>
              <a:cxn ang="0">
                <a:pos x="75621" y="1056562"/>
              </a:cxn>
              <a:cxn ang="0">
                <a:pos x="601401" y="949882"/>
              </a:cxn>
              <a:cxn ang="0">
                <a:pos x="669981" y="142162"/>
              </a:cxn>
              <a:cxn ang="0">
                <a:pos x="669981" y="5002"/>
              </a:cxn>
            </a:cxnLst>
            <a:rect l="T0" t="T1" r="T2" b="T3"/>
            <a:pathLst>
              <a:path w="676580" h="1910002">
                <a:moveTo>
                  <a:pt x="14661" y="1910002"/>
                </a:moveTo>
                <a:cubicBezTo>
                  <a:pt x="-3754" y="1563292"/>
                  <a:pt x="-22169" y="1216582"/>
                  <a:pt x="75621" y="1056562"/>
                </a:cubicBezTo>
                <a:cubicBezTo>
                  <a:pt x="173411" y="896542"/>
                  <a:pt x="502341" y="1102282"/>
                  <a:pt x="601401" y="949882"/>
                </a:cubicBezTo>
                <a:cubicBezTo>
                  <a:pt x="700461" y="797482"/>
                  <a:pt x="658551" y="299642"/>
                  <a:pt x="669981" y="142162"/>
                </a:cubicBezTo>
                <a:cubicBezTo>
                  <a:pt x="681411" y="-15318"/>
                  <a:pt x="675696" y="-5158"/>
                  <a:pt x="669981" y="5002"/>
                </a:cubicBezTo>
              </a:path>
            </a:pathLst>
          </a:custGeom>
          <a:noFill/>
          <a:ln w="28575" cap="flat" cmpd="sng">
            <a:solidFill>
              <a:srgbClr val="FFA521"/>
            </a:solidFill>
            <a:round/>
          </a:ln>
          <a:effectLst/>
        </p:spPr>
        <p:txBody>
          <a:bodyPr lIns="90170" tIns="46990" rIns="90170" bIns="46990" anchor="ctr"/>
          <a:lstStyle/>
          <a:p>
            <a:endParaRPr lang="zh-CN" altLang="en-US"/>
          </a:p>
        </p:txBody>
      </p:sp>
      <p:sp>
        <p:nvSpPr>
          <p:cNvPr id="20493" name="椭圆 37"/>
          <p:cNvSpPr>
            <a:spLocks noChangeArrowheads="1"/>
          </p:cNvSpPr>
          <p:nvPr/>
        </p:nvSpPr>
        <p:spPr bwMode="auto">
          <a:xfrm>
            <a:off x="8667750" y="4246563"/>
            <a:ext cx="215900" cy="215900"/>
          </a:xfrm>
          <a:prstGeom prst="ellipse">
            <a:avLst/>
          </a:prstGeom>
          <a:solidFill>
            <a:schemeClr val="bg1"/>
          </a:solidFill>
          <a:ln w="57150" cmpd="sng">
            <a:solidFill>
              <a:srgbClr val="FFB13F"/>
            </a:solidFill>
            <a:round/>
          </a:ln>
          <a:effectLst/>
        </p:spPr>
        <p:txBody>
          <a:bodyPr lIns="90170" tIns="46990" rIns="90170" bIns="469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94" name="椭圆 62"/>
          <p:cNvSpPr>
            <a:spLocks noChangeArrowheads="1"/>
          </p:cNvSpPr>
          <p:nvPr/>
        </p:nvSpPr>
        <p:spPr bwMode="auto">
          <a:xfrm>
            <a:off x="8710613" y="2070100"/>
            <a:ext cx="1042987" cy="1044575"/>
          </a:xfrm>
          <a:prstGeom prst="ellipse">
            <a:avLst/>
          </a:prstGeom>
          <a:solidFill>
            <a:srgbClr val="FFA521"/>
          </a:solidFill>
          <a:ln w="9525">
            <a:noFill/>
            <a:round/>
          </a:ln>
          <a:effectLst/>
        </p:spPr>
        <p:txBody>
          <a:bodyPr lIns="90170" tIns="46990" rIns="90170" bIns="46990" anchor="ctr"/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迷你简汉真广标"/>
                <a:sym typeface="迷你简汉真广标"/>
              </a:rPr>
              <a:t>文字</a:t>
            </a:r>
            <a:endParaRPr lang="zh-CN" altLang="en-US" sz="2000">
              <a:solidFill>
                <a:srgbClr val="FFFFFF"/>
              </a:solidFill>
              <a:latin typeface="迷你简汉真广标"/>
              <a:sym typeface="迷你简汉真广标"/>
            </a:endParaRPr>
          </a:p>
          <a:p>
            <a:pPr algn="ctr"/>
            <a:endParaRPr lang="zh-CN" altLang="en-US" sz="2000">
              <a:solidFill>
                <a:srgbClr val="FFFFFF"/>
              </a:solidFill>
              <a:latin typeface="迷你简汉真广标"/>
              <a:sym typeface="迷你简汉真广标"/>
            </a:endParaRPr>
          </a:p>
        </p:txBody>
      </p:sp>
      <p:sp>
        <p:nvSpPr>
          <p:cNvPr id="20495" name="任意多边形 38"/>
          <p:cNvSpPr/>
          <p:nvPr/>
        </p:nvSpPr>
        <p:spPr bwMode="auto">
          <a:xfrm>
            <a:off x="4330700" y="2098675"/>
            <a:ext cx="533400" cy="1247775"/>
          </a:xfrm>
          <a:custGeom>
            <a:avLst/>
            <a:gdLst>
              <a:gd name="T0" fmla="*/ 0 w 676580"/>
              <a:gd name="T1" fmla="*/ 0 h 1910002"/>
              <a:gd name="T2" fmla="*/ 676580 w 676580"/>
              <a:gd name="T3" fmla="*/ 1910002 h 1910002"/>
            </a:gdLst>
            <a:ahLst/>
            <a:cxnLst>
              <a:cxn ang="0">
                <a:pos x="14661" y="1910002"/>
              </a:cxn>
              <a:cxn ang="0">
                <a:pos x="75621" y="1056562"/>
              </a:cxn>
              <a:cxn ang="0">
                <a:pos x="601401" y="949882"/>
              </a:cxn>
              <a:cxn ang="0">
                <a:pos x="669981" y="142162"/>
              </a:cxn>
              <a:cxn ang="0">
                <a:pos x="669981" y="5002"/>
              </a:cxn>
            </a:cxnLst>
            <a:rect l="T0" t="T1" r="T2" b="T3"/>
            <a:pathLst>
              <a:path w="676580" h="1910002">
                <a:moveTo>
                  <a:pt x="14661" y="1910002"/>
                </a:moveTo>
                <a:cubicBezTo>
                  <a:pt x="-3754" y="1563292"/>
                  <a:pt x="-22169" y="1216582"/>
                  <a:pt x="75621" y="1056562"/>
                </a:cubicBezTo>
                <a:cubicBezTo>
                  <a:pt x="173411" y="896542"/>
                  <a:pt x="502341" y="1102282"/>
                  <a:pt x="601401" y="949882"/>
                </a:cubicBezTo>
                <a:cubicBezTo>
                  <a:pt x="700461" y="797482"/>
                  <a:pt x="658551" y="299642"/>
                  <a:pt x="669981" y="142162"/>
                </a:cubicBezTo>
                <a:cubicBezTo>
                  <a:pt x="681411" y="-15318"/>
                  <a:pt x="675696" y="-5158"/>
                  <a:pt x="669981" y="5002"/>
                </a:cubicBezTo>
              </a:path>
            </a:pathLst>
          </a:custGeom>
          <a:noFill/>
          <a:ln w="28575" cap="flat" cmpd="sng">
            <a:solidFill>
              <a:srgbClr val="FF9997"/>
            </a:solidFill>
            <a:round/>
          </a:ln>
          <a:effectLst/>
        </p:spPr>
        <p:txBody>
          <a:bodyPr lIns="90170" tIns="46990" rIns="90170" bIns="46990" anchor="ctr"/>
          <a:lstStyle/>
          <a:p>
            <a:endParaRPr lang="zh-CN" altLang="en-US"/>
          </a:p>
        </p:txBody>
      </p:sp>
      <p:sp>
        <p:nvSpPr>
          <p:cNvPr id="20496" name="椭圆 10"/>
          <p:cNvSpPr>
            <a:spLocks noChangeArrowheads="1"/>
          </p:cNvSpPr>
          <p:nvPr/>
        </p:nvSpPr>
        <p:spPr bwMode="auto">
          <a:xfrm>
            <a:off x="4249738" y="3143250"/>
            <a:ext cx="215900" cy="215900"/>
          </a:xfrm>
          <a:prstGeom prst="ellipse">
            <a:avLst/>
          </a:prstGeom>
          <a:solidFill>
            <a:schemeClr val="bg1"/>
          </a:solidFill>
          <a:ln w="57150" cmpd="sng">
            <a:solidFill>
              <a:srgbClr val="FF9997"/>
            </a:solidFill>
            <a:round/>
          </a:ln>
          <a:effectLst/>
        </p:spPr>
        <p:txBody>
          <a:bodyPr lIns="90170" tIns="46990" rIns="90170" bIns="469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497" name="椭圆 58"/>
          <p:cNvSpPr>
            <a:spLocks noChangeArrowheads="1"/>
          </p:cNvSpPr>
          <p:nvPr/>
        </p:nvSpPr>
        <p:spPr bwMode="auto">
          <a:xfrm>
            <a:off x="4302125" y="1149350"/>
            <a:ext cx="1042988" cy="1044575"/>
          </a:xfrm>
          <a:prstGeom prst="ellipse">
            <a:avLst/>
          </a:prstGeom>
          <a:solidFill>
            <a:srgbClr val="FF9997"/>
          </a:solidFill>
          <a:ln w="9525">
            <a:noFill/>
            <a:round/>
          </a:ln>
          <a:effectLst/>
        </p:spPr>
        <p:txBody>
          <a:bodyPr lIns="90170" tIns="46990" rIns="90170" bIns="46990" anchor="ctr"/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迷你简汉真广标"/>
                <a:sym typeface="迷你简汉真广标"/>
              </a:rPr>
              <a:t>文字</a:t>
            </a:r>
            <a:endParaRPr lang="zh-CN" altLang="en-US" sz="2000">
              <a:solidFill>
                <a:srgbClr val="FFFFFF"/>
              </a:solidFill>
              <a:latin typeface="迷你简汉真广标"/>
              <a:sym typeface="迷你简汉真广标"/>
            </a:endParaRPr>
          </a:p>
          <a:p>
            <a:pPr algn="ctr"/>
            <a:endParaRPr lang="zh-CN" altLang="en-US" sz="2000">
              <a:solidFill>
                <a:srgbClr val="FFFFFF"/>
              </a:solidFill>
              <a:latin typeface="迷你简汉真广标"/>
              <a:sym typeface="迷你简汉真广标"/>
            </a:endParaRPr>
          </a:p>
        </p:txBody>
      </p:sp>
      <p:sp>
        <p:nvSpPr>
          <p:cNvPr id="20498" name="任意多边形 36"/>
          <p:cNvSpPr/>
          <p:nvPr/>
        </p:nvSpPr>
        <p:spPr bwMode="auto">
          <a:xfrm>
            <a:off x="3705225" y="3079750"/>
            <a:ext cx="222250" cy="1622425"/>
          </a:xfrm>
          <a:custGeom>
            <a:avLst/>
            <a:gdLst>
              <a:gd name="T0" fmla="*/ 0 w 676580"/>
              <a:gd name="T1" fmla="*/ 0 h 1910002"/>
              <a:gd name="T2" fmla="*/ 676580 w 676580"/>
              <a:gd name="T3" fmla="*/ 1910002 h 1910002"/>
            </a:gdLst>
            <a:ahLst/>
            <a:cxnLst>
              <a:cxn ang="0">
                <a:pos x="14661" y="1910002"/>
              </a:cxn>
              <a:cxn ang="0">
                <a:pos x="75621" y="1056562"/>
              </a:cxn>
              <a:cxn ang="0">
                <a:pos x="601401" y="949882"/>
              </a:cxn>
              <a:cxn ang="0">
                <a:pos x="669981" y="142162"/>
              </a:cxn>
              <a:cxn ang="0">
                <a:pos x="669981" y="5002"/>
              </a:cxn>
            </a:cxnLst>
            <a:rect l="T0" t="T1" r="T2" b="T3"/>
            <a:pathLst>
              <a:path w="676580" h="1910002">
                <a:moveTo>
                  <a:pt x="14661" y="1910002"/>
                </a:moveTo>
                <a:cubicBezTo>
                  <a:pt x="-3754" y="1563292"/>
                  <a:pt x="-22169" y="1216582"/>
                  <a:pt x="75621" y="1056562"/>
                </a:cubicBezTo>
                <a:cubicBezTo>
                  <a:pt x="173411" y="896542"/>
                  <a:pt x="502341" y="1102282"/>
                  <a:pt x="601401" y="949882"/>
                </a:cubicBezTo>
                <a:cubicBezTo>
                  <a:pt x="700461" y="797482"/>
                  <a:pt x="658551" y="299642"/>
                  <a:pt x="669981" y="142162"/>
                </a:cubicBezTo>
                <a:cubicBezTo>
                  <a:pt x="681411" y="-15318"/>
                  <a:pt x="675696" y="-5158"/>
                  <a:pt x="669981" y="5002"/>
                </a:cubicBezTo>
              </a:path>
            </a:pathLst>
          </a:custGeom>
          <a:noFill/>
          <a:ln w="28575" cap="flat" cmpd="sng">
            <a:solidFill>
              <a:srgbClr val="99CCFF"/>
            </a:solidFill>
            <a:round/>
          </a:ln>
          <a:effectLst/>
        </p:spPr>
        <p:txBody>
          <a:bodyPr lIns="90170" tIns="46990" rIns="90170" bIns="46990" anchor="ctr"/>
          <a:lstStyle/>
          <a:p>
            <a:endParaRPr lang="zh-CN" altLang="en-US"/>
          </a:p>
        </p:txBody>
      </p:sp>
      <p:sp>
        <p:nvSpPr>
          <p:cNvPr id="20499" name="椭圆 7"/>
          <p:cNvSpPr>
            <a:spLocks noChangeArrowheads="1"/>
          </p:cNvSpPr>
          <p:nvPr/>
        </p:nvSpPr>
        <p:spPr bwMode="auto">
          <a:xfrm>
            <a:off x="3559175" y="4572000"/>
            <a:ext cx="215900" cy="215900"/>
          </a:xfrm>
          <a:prstGeom prst="ellipse">
            <a:avLst/>
          </a:prstGeom>
          <a:solidFill>
            <a:schemeClr val="bg1"/>
          </a:solidFill>
          <a:ln w="57150" cmpd="sng">
            <a:solidFill>
              <a:srgbClr val="99CCFF"/>
            </a:solidFill>
            <a:round/>
          </a:ln>
          <a:effectLst/>
        </p:spPr>
        <p:txBody>
          <a:bodyPr lIns="90170" tIns="46990" rIns="90170" bIns="469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500" name="椭圆 52"/>
          <p:cNvSpPr>
            <a:spLocks noChangeArrowheads="1"/>
          </p:cNvSpPr>
          <p:nvPr/>
        </p:nvSpPr>
        <p:spPr bwMode="auto">
          <a:xfrm>
            <a:off x="3376613" y="2379663"/>
            <a:ext cx="1044575" cy="1042987"/>
          </a:xfrm>
          <a:prstGeom prst="ellipse">
            <a:avLst/>
          </a:prstGeom>
          <a:solidFill>
            <a:srgbClr val="99CCFF"/>
          </a:solidFill>
          <a:ln w="9525">
            <a:noFill/>
            <a:round/>
          </a:ln>
          <a:effectLst/>
        </p:spPr>
        <p:txBody>
          <a:bodyPr lIns="90170" tIns="46990" rIns="90170" bIns="46990" anchor="ctr"/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迷你简汉真广标"/>
                <a:sym typeface="迷你简汉真广标"/>
              </a:rPr>
              <a:t>文字</a:t>
            </a:r>
            <a:endParaRPr lang="zh-CN" altLang="en-US" sz="2000">
              <a:solidFill>
                <a:srgbClr val="FFFFFF"/>
              </a:solidFill>
              <a:latin typeface="迷你简汉真广标"/>
              <a:sym typeface="迷你简汉真广标"/>
            </a:endParaRPr>
          </a:p>
        </p:txBody>
      </p:sp>
      <p:sp>
        <p:nvSpPr>
          <p:cNvPr id="20501" name="任意多边形 40"/>
          <p:cNvSpPr/>
          <p:nvPr/>
        </p:nvSpPr>
        <p:spPr bwMode="auto">
          <a:xfrm>
            <a:off x="6200775" y="2052638"/>
            <a:ext cx="506413" cy="604837"/>
          </a:xfrm>
          <a:custGeom>
            <a:avLst/>
            <a:gdLst>
              <a:gd name="T0" fmla="*/ 0 w 676580"/>
              <a:gd name="T1" fmla="*/ 0 h 1910002"/>
              <a:gd name="T2" fmla="*/ 676580 w 676580"/>
              <a:gd name="T3" fmla="*/ 1910002 h 1910002"/>
            </a:gdLst>
            <a:ahLst/>
            <a:cxnLst>
              <a:cxn ang="0">
                <a:pos x="14661" y="1910002"/>
              </a:cxn>
              <a:cxn ang="0">
                <a:pos x="75621" y="1056562"/>
              </a:cxn>
              <a:cxn ang="0">
                <a:pos x="601401" y="949882"/>
              </a:cxn>
              <a:cxn ang="0">
                <a:pos x="669981" y="142162"/>
              </a:cxn>
              <a:cxn ang="0">
                <a:pos x="669981" y="5002"/>
              </a:cxn>
            </a:cxnLst>
            <a:rect l="T0" t="T1" r="T2" b="T3"/>
            <a:pathLst>
              <a:path w="676580" h="1910002">
                <a:moveTo>
                  <a:pt x="14661" y="1910002"/>
                </a:moveTo>
                <a:cubicBezTo>
                  <a:pt x="-3754" y="1563292"/>
                  <a:pt x="-22169" y="1216582"/>
                  <a:pt x="75621" y="1056562"/>
                </a:cubicBezTo>
                <a:cubicBezTo>
                  <a:pt x="173411" y="896542"/>
                  <a:pt x="502341" y="1102282"/>
                  <a:pt x="601401" y="949882"/>
                </a:cubicBezTo>
                <a:cubicBezTo>
                  <a:pt x="700461" y="797482"/>
                  <a:pt x="658551" y="299642"/>
                  <a:pt x="669981" y="142162"/>
                </a:cubicBezTo>
                <a:cubicBezTo>
                  <a:pt x="681411" y="-15318"/>
                  <a:pt x="675696" y="-5158"/>
                  <a:pt x="669981" y="5002"/>
                </a:cubicBezTo>
              </a:path>
            </a:pathLst>
          </a:custGeom>
          <a:noFill/>
          <a:ln w="28575" cap="flat" cmpd="sng">
            <a:solidFill>
              <a:srgbClr val="FFA521"/>
            </a:solidFill>
            <a:round/>
          </a:ln>
          <a:effectLst/>
        </p:spPr>
        <p:txBody>
          <a:bodyPr lIns="90170" tIns="46990" rIns="90170" bIns="46990" anchor="ctr"/>
          <a:lstStyle/>
          <a:p>
            <a:endParaRPr lang="zh-CN" altLang="en-US"/>
          </a:p>
        </p:txBody>
      </p:sp>
      <p:sp>
        <p:nvSpPr>
          <p:cNvPr id="20502" name="椭圆 37"/>
          <p:cNvSpPr>
            <a:spLocks noChangeArrowheads="1"/>
          </p:cNvSpPr>
          <p:nvPr/>
        </p:nvSpPr>
        <p:spPr bwMode="auto">
          <a:xfrm>
            <a:off x="6091238" y="2500313"/>
            <a:ext cx="215900" cy="215900"/>
          </a:xfrm>
          <a:prstGeom prst="ellipse">
            <a:avLst/>
          </a:prstGeom>
          <a:solidFill>
            <a:schemeClr val="bg1"/>
          </a:solidFill>
          <a:ln w="57150" cmpd="sng">
            <a:solidFill>
              <a:srgbClr val="FFB13F"/>
            </a:solidFill>
            <a:round/>
          </a:ln>
          <a:effectLst/>
        </p:spPr>
        <p:txBody>
          <a:bodyPr lIns="90170" tIns="46990" rIns="90170" bIns="469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503" name="椭圆 62"/>
          <p:cNvSpPr>
            <a:spLocks noChangeArrowheads="1"/>
          </p:cNvSpPr>
          <p:nvPr/>
        </p:nvSpPr>
        <p:spPr bwMode="auto">
          <a:xfrm>
            <a:off x="6164263" y="1035050"/>
            <a:ext cx="1042987" cy="1044575"/>
          </a:xfrm>
          <a:prstGeom prst="ellipse">
            <a:avLst/>
          </a:prstGeom>
          <a:solidFill>
            <a:srgbClr val="FFA521"/>
          </a:solidFill>
          <a:ln w="9525">
            <a:noFill/>
            <a:round/>
          </a:ln>
          <a:effectLst/>
        </p:spPr>
        <p:txBody>
          <a:bodyPr lIns="90170" tIns="46990" rIns="90170" bIns="46990" anchor="ctr"/>
          <a:lstStyle/>
          <a:p>
            <a:pPr algn="ctr"/>
            <a:r>
              <a:rPr lang="zh-CN" altLang="en-US" sz="2000">
                <a:solidFill>
                  <a:srgbClr val="FFFFFF"/>
                </a:solidFill>
                <a:latin typeface="迷你简汉真广标"/>
                <a:sym typeface="迷你简汉真广标"/>
              </a:rPr>
              <a:t>文字</a:t>
            </a:r>
            <a:endParaRPr lang="zh-CN" altLang="en-US" sz="2000">
              <a:solidFill>
                <a:srgbClr val="FFFFFF"/>
              </a:solidFill>
              <a:latin typeface="迷你简汉真广标"/>
              <a:sym typeface="迷你简汉真广标"/>
            </a:endParaRPr>
          </a:p>
          <a:p>
            <a:pPr algn="ctr"/>
            <a:endParaRPr lang="zh-CN" altLang="en-US" sz="2000">
              <a:solidFill>
                <a:srgbClr val="FFFFFF"/>
              </a:solidFill>
              <a:latin typeface="迷你简汉真广标"/>
              <a:sym typeface="迷你简汉真广标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bldLvl="0" animBg="1" autoUpdateAnimBg="0"/>
      <p:bldP spid="20489" grpId="0" bldLvl="0" animBg="1" autoUpdateAnimBg="0"/>
      <p:bldP spid="20490" grpId="0" animBg="1"/>
      <p:bldP spid="20492" grpId="0" animBg="1"/>
      <p:bldP spid="20493" grpId="0" bldLvl="0" animBg="1" autoUpdateAnimBg="0"/>
      <p:bldP spid="20494" grpId="0" bldLvl="0" animBg="1" autoUpdateAnimBg="0"/>
      <p:bldP spid="20495" grpId="0" animBg="1"/>
      <p:bldP spid="20496" grpId="0" bldLvl="0" animBg="1" autoUpdateAnimBg="0"/>
      <p:bldP spid="20497" grpId="0" bldLvl="0" animBg="1" autoUpdateAnimBg="0"/>
      <p:bldP spid="20498" grpId="0" animBg="1"/>
      <p:bldP spid="20499" grpId="0" bldLvl="0" animBg="1" autoUpdateAnimBg="0"/>
      <p:bldP spid="20500" grpId="0" bldLvl="0" animBg="1" autoUpdateAnimBg="0"/>
      <p:bldP spid="20501" grpId="0" animBg="1"/>
      <p:bldP spid="20502" grpId="0" bldLvl="0" animBg="1" autoUpdateAnimBg="0"/>
      <p:bldP spid="20503" grpId="0" bldLvl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"/>
          <p:cNvSpPr>
            <a:spLocks noChangeArrowheads="1"/>
          </p:cNvSpPr>
          <p:nvPr/>
        </p:nvSpPr>
        <p:spPr bwMode="auto">
          <a:xfrm>
            <a:off x="0" y="339725"/>
            <a:ext cx="12192000" cy="533400"/>
          </a:xfrm>
          <a:prstGeom prst="rect">
            <a:avLst/>
          </a:prstGeom>
          <a:solidFill>
            <a:srgbClr val="FFDE73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zh-CN" altLang="en-US" sz="4000" b="1">
                <a:solidFill>
                  <a:schemeClr val="bg1"/>
                </a:solidFill>
                <a:latin typeface="宋体" pitchFamily="2" charset="-122"/>
                <a:sym typeface="Calibri" pitchFamily="34" charset="0"/>
              </a:rPr>
              <a:t>                 </a:t>
            </a:r>
            <a:endParaRPr lang="zh-CN" altLang="en-US" sz="4000">
              <a:solidFill>
                <a:srgbClr val="262626"/>
              </a:solidFill>
              <a:latin typeface="宋体" pitchFamily="2" charset="-122"/>
              <a:sym typeface="Calibri" pitchFamily="34" charset="0"/>
            </a:endParaRPr>
          </a:p>
        </p:txBody>
      </p:sp>
      <p:sp>
        <p:nvSpPr>
          <p:cNvPr id="21507" name="等腰三角形 2"/>
          <p:cNvSpPr>
            <a:spLocks noChangeArrowheads="1"/>
          </p:cNvSpPr>
          <p:nvPr/>
        </p:nvSpPr>
        <p:spPr bwMode="auto">
          <a:xfrm rot="10800000">
            <a:off x="-220663" y="606425"/>
            <a:ext cx="2459038" cy="1314450"/>
          </a:xfrm>
          <a:prstGeom prst="triangle">
            <a:avLst>
              <a:gd name="adj" fmla="val 52884"/>
            </a:avLst>
          </a:prstGeom>
          <a:solidFill>
            <a:srgbClr val="FFDE73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21508" name="矩形 3"/>
          <p:cNvSpPr>
            <a:spLocks noChangeArrowheads="1"/>
          </p:cNvSpPr>
          <p:nvPr/>
        </p:nvSpPr>
        <p:spPr bwMode="auto">
          <a:xfrm>
            <a:off x="2651125" y="0"/>
            <a:ext cx="1357313" cy="1203325"/>
          </a:xfrm>
          <a:prstGeom prst="rect">
            <a:avLst/>
          </a:prstGeom>
          <a:solidFill>
            <a:srgbClr val="FFDE73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zh-CN" altLang="en-US" sz="8000">
                <a:solidFill>
                  <a:schemeClr val="bg1"/>
                </a:solidFill>
                <a:sym typeface="Calibri" pitchFamily="34" charset="0"/>
              </a:rPr>
              <a:t>贰</a:t>
            </a:r>
            <a:endParaRPr lang="zh-CN" altLang="en-US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21509" name="矩形 4"/>
          <p:cNvSpPr>
            <a:spLocks noChangeArrowheads="1"/>
          </p:cNvSpPr>
          <p:nvPr/>
        </p:nvSpPr>
        <p:spPr bwMode="auto">
          <a:xfrm>
            <a:off x="-585788" y="581025"/>
            <a:ext cx="56356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21510" name="矩形 5"/>
          <p:cNvSpPr>
            <a:spLocks noChangeArrowheads="1"/>
          </p:cNvSpPr>
          <p:nvPr/>
        </p:nvSpPr>
        <p:spPr bwMode="auto">
          <a:xfrm>
            <a:off x="-555625" y="590550"/>
            <a:ext cx="55562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pic>
        <p:nvPicPr>
          <p:cNvPr id="21511" name="Picture 21" descr="Screenshot_2014-09-12-14-56-0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3683000" y="6977063"/>
            <a:ext cx="3568700" cy="535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ctr" rotWithShape="0">
              <a:srgbClr val="333333">
                <a:alpha val="51999"/>
              </a:srgbClr>
            </a:outerShdw>
          </a:effectLst>
        </p:spPr>
      </p:pic>
      <p:pic>
        <p:nvPicPr>
          <p:cNvPr id="21512" name="Picture 24" descr="Screenshot_2014-09-12-14-55-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94138">
            <a:off x="12620625" y="1674813"/>
            <a:ext cx="2455863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3" name="Text Box 47"/>
          <p:cNvSpPr txBox="1">
            <a:spLocks noChangeArrowheads="1"/>
          </p:cNvSpPr>
          <p:nvPr/>
        </p:nvSpPr>
        <p:spPr bwMode="auto">
          <a:xfrm>
            <a:off x="4583113" y="368300"/>
            <a:ext cx="3068637" cy="5857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宋体" pitchFamily="2" charset="-122"/>
                <a:sym typeface="Calibri" pitchFamily="34" charset="0"/>
              </a:rPr>
              <a:t>披荆斩棘圆梦录</a:t>
            </a:r>
            <a:endParaRPr lang="zh-CN" altLang="en-US" sz="3200" b="1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21514" name="Text Box 31"/>
          <p:cNvSpPr txBox="1">
            <a:spLocks noChangeArrowheads="1"/>
          </p:cNvSpPr>
          <p:nvPr/>
        </p:nvSpPr>
        <p:spPr bwMode="auto">
          <a:xfrm>
            <a:off x="317500" y="706438"/>
            <a:ext cx="1368425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chemeClr val="bg1"/>
                </a:solidFill>
                <a:sym typeface="Calibri" pitchFamily="34" charset="0"/>
              </a:rPr>
              <a:t>TWO</a:t>
            </a:r>
            <a:endParaRPr lang="zh-CN" altLang="en-US" sz="4000" b="1">
              <a:solidFill>
                <a:schemeClr val="bg1"/>
              </a:solidFill>
              <a:sym typeface="Calibri" pitchFamily="34" charset="0"/>
            </a:endParaRPr>
          </a:p>
        </p:txBody>
      </p:sp>
      <p:pic>
        <p:nvPicPr>
          <p:cNvPr id="21515" name="Picture 24" descr="Screenshot_2014-09-12-14-55-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94138">
            <a:off x="14333538" y="3130550"/>
            <a:ext cx="2455862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6" name="Picture 24" descr="Screenshot_2014-09-12-14-55-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94138">
            <a:off x="15046325" y="1044575"/>
            <a:ext cx="2455863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17" name="文本框 2"/>
          <p:cNvSpPr>
            <a:spLocks noChangeArrowheads="1"/>
          </p:cNvSpPr>
          <p:nvPr/>
        </p:nvSpPr>
        <p:spPr bwMode="auto">
          <a:xfrm>
            <a:off x="6102350" y="6211888"/>
            <a:ext cx="42973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华文行楷" pitchFamily="2" charset="-122"/>
                <a:ea typeface="华文行楷" pitchFamily="2" charset="-122"/>
                <a:sym typeface="方正静蕾简体" charset="-122"/>
              </a:rPr>
              <a:t>添加您所需要的文字</a:t>
            </a:r>
            <a:endParaRPr lang="zh-CN" altLang="en-US" sz="3600">
              <a:latin typeface="华文行楷" pitchFamily="2" charset="-122"/>
              <a:ea typeface="华文行楷" pitchFamily="2" charset="-122"/>
              <a:sym typeface="方正静蕾简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02 0.017593 L 0.504115 -0.817222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" y="-41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500000 -0.002963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599220">
                                      <p:cBhvr>
                                        <p:cTn id="16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419220">
                                      <p:cBhvr>
                                        <p:cTn id="19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">
                                      <p:cBhvr>
                                        <p:cTn id="21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500000 -0.002963 " pathEditMode="relative" rAng="0" ptsTypes="">
                                      <p:cBhvr>
                                        <p:cTn id="23" dur="2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599220">
                                      <p:cBhvr>
                                        <p:cTn id="25" dur="2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419220">
                                      <p:cBhvr>
                                        <p:cTn id="28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">
                                      <p:cBhvr>
                                        <p:cTn id="30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500000 -0.002963 " pathEditMode="relative" rAng="0" ptsTypes="">
                                      <p:cBhvr>
                                        <p:cTn id="32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599220">
                                      <p:cBhvr>
                                        <p:cTn id="34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419220">
                                      <p:cBhvr>
                                        <p:cTn id="37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">
                                      <p:cBhvr>
                                        <p:cTn id="39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23813" y="441325"/>
            <a:ext cx="12214226" cy="650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矩形 3"/>
          <p:cNvSpPr>
            <a:spLocks noChangeArrowheads="1"/>
          </p:cNvSpPr>
          <p:nvPr/>
        </p:nvSpPr>
        <p:spPr bwMode="auto">
          <a:xfrm>
            <a:off x="211138" y="2005013"/>
            <a:ext cx="2700337" cy="2832100"/>
          </a:xfrm>
          <a:prstGeom prst="rect">
            <a:avLst/>
          </a:prstGeom>
          <a:solidFill>
            <a:srgbClr val="8BBCED"/>
          </a:solidFill>
          <a:ln w="4826" cmpd="sng">
            <a:solidFill>
              <a:srgbClr val="AEAEAE"/>
            </a:solidFill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22532" name="矩形 4"/>
          <p:cNvSpPr>
            <a:spLocks noChangeArrowheads="1"/>
          </p:cNvSpPr>
          <p:nvPr/>
        </p:nvSpPr>
        <p:spPr bwMode="auto">
          <a:xfrm>
            <a:off x="8880475" y="2060575"/>
            <a:ext cx="2835275" cy="2720975"/>
          </a:xfrm>
          <a:prstGeom prst="rect">
            <a:avLst/>
          </a:prstGeom>
          <a:solidFill>
            <a:srgbClr val="8BBCED"/>
          </a:solidFill>
          <a:ln w="4826" cmpd="sng">
            <a:solidFill>
              <a:srgbClr val="AEAEAE"/>
            </a:solidFill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22533" name="直角三角形 5"/>
          <p:cNvSpPr>
            <a:spLocks noChangeArrowheads="1"/>
          </p:cNvSpPr>
          <p:nvPr/>
        </p:nvSpPr>
        <p:spPr bwMode="auto">
          <a:xfrm rot="13553431">
            <a:off x="-760413" y="2514600"/>
            <a:ext cx="1933575" cy="1889126"/>
          </a:xfrm>
          <a:prstGeom prst="rtTriangle">
            <a:avLst/>
          </a:prstGeom>
          <a:solidFill>
            <a:srgbClr val="E2E3E7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22534" name="直角三角形 6"/>
          <p:cNvSpPr>
            <a:spLocks noChangeArrowheads="1"/>
          </p:cNvSpPr>
          <p:nvPr/>
        </p:nvSpPr>
        <p:spPr bwMode="auto">
          <a:xfrm rot="2758214">
            <a:off x="10783888" y="2463800"/>
            <a:ext cx="1933575" cy="1914525"/>
          </a:xfrm>
          <a:prstGeom prst="rtTriangle">
            <a:avLst/>
          </a:prstGeom>
          <a:solidFill>
            <a:srgbClr val="E2E3E7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22535" name="矩形 4"/>
          <p:cNvSpPr>
            <a:spLocks noChangeArrowheads="1"/>
          </p:cNvSpPr>
          <p:nvPr/>
        </p:nvSpPr>
        <p:spPr bwMode="auto">
          <a:xfrm>
            <a:off x="3016250" y="3495675"/>
            <a:ext cx="5759450" cy="2297113"/>
          </a:xfrm>
          <a:prstGeom prst="rect">
            <a:avLst/>
          </a:prstGeom>
          <a:solidFill>
            <a:srgbClr val="E2E3E7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zh-CN" altLang="en-US" sz="5400">
                <a:sym typeface="Calibri" pitchFamily="34" charset="0"/>
              </a:rPr>
              <a:t>     </a:t>
            </a:r>
            <a:endParaRPr lang="zh-CN" altLang="en-US" sz="3600" b="1">
              <a:sym typeface="Calibri" pitchFamily="34" charset="0"/>
            </a:endParaRPr>
          </a:p>
        </p:txBody>
      </p:sp>
      <p:sp>
        <p:nvSpPr>
          <p:cNvPr id="22536" name="矩形 16"/>
          <p:cNvSpPr>
            <a:spLocks noChangeArrowheads="1"/>
          </p:cNvSpPr>
          <p:nvPr/>
        </p:nvSpPr>
        <p:spPr bwMode="auto">
          <a:xfrm>
            <a:off x="2070100" y="2959100"/>
            <a:ext cx="858838" cy="92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5400" b="1">
                <a:solidFill>
                  <a:schemeClr val="bg1"/>
                </a:solidFill>
                <a:sym typeface="Calibri" pitchFamily="34" charset="0"/>
              </a:rPr>
              <a:t>@</a:t>
            </a:r>
            <a:endParaRPr lang="zh-CN" altLang="en-US" sz="5400" b="1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22537" name="矩形 17"/>
          <p:cNvSpPr>
            <a:spLocks noChangeArrowheads="1"/>
          </p:cNvSpPr>
          <p:nvPr/>
        </p:nvSpPr>
        <p:spPr bwMode="auto">
          <a:xfrm>
            <a:off x="8775700" y="2930525"/>
            <a:ext cx="858838" cy="92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5400" b="1">
                <a:solidFill>
                  <a:schemeClr val="bg1"/>
                </a:solidFill>
                <a:sym typeface="Calibri" pitchFamily="34" charset="0"/>
              </a:rPr>
              <a:t>@</a:t>
            </a:r>
            <a:endParaRPr lang="zh-CN" altLang="en-US" sz="5400" b="1">
              <a:solidFill>
                <a:schemeClr val="bg1"/>
              </a:solidFill>
              <a:sym typeface="Calibri" pitchFamily="34" charset="0"/>
            </a:endParaRPr>
          </a:p>
        </p:txBody>
      </p:sp>
      <p:pic>
        <p:nvPicPr>
          <p:cNvPr id="22538" name="图片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7650" y="889000"/>
            <a:ext cx="1136650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9" name="矩形 20"/>
          <p:cNvSpPr>
            <a:spLocks noChangeArrowheads="1"/>
          </p:cNvSpPr>
          <p:nvPr/>
        </p:nvSpPr>
        <p:spPr bwMode="auto">
          <a:xfrm>
            <a:off x="-23813" y="6719888"/>
            <a:ext cx="12214226" cy="138112"/>
          </a:xfrm>
          <a:prstGeom prst="rect">
            <a:avLst/>
          </a:prstGeom>
          <a:solidFill>
            <a:srgbClr val="FFDE73">
              <a:alpha val="60999"/>
            </a:srgbClr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22540" name="文本框 3"/>
          <p:cNvSpPr txBox="1">
            <a:spLocks noChangeArrowheads="1"/>
          </p:cNvSpPr>
          <p:nvPr/>
        </p:nvSpPr>
        <p:spPr bwMode="auto">
          <a:xfrm>
            <a:off x="3105150" y="4287838"/>
            <a:ext cx="5668963" cy="1554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800" b="1">
                <a:ea typeface="华文行楷" pitchFamily="2" charset="-122"/>
                <a:sym typeface="Calibri" pitchFamily="34" charset="0"/>
              </a:rPr>
              <a:t>汇报结束，感谢聆听</a:t>
            </a:r>
            <a:endParaRPr lang="zh-CN" altLang="en-US" sz="4800" b="1">
              <a:ea typeface="华文行楷" pitchFamily="2" charset="-122"/>
              <a:sym typeface="Calibri" pitchFamily="34" charset="0"/>
            </a:endParaRPr>
          </a:p>
          <a:p>
            <a:endParaRPr lang="zh-CN" altLang="en-US" sz="4800" b="1">
              <a:ea typeface="华文行楷" pitchFamily="2" charset="-122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平行四边形 5"/>
          <p:cNvSpPr>
            <a:spLocks noChangeArrowheads="1"/>
          </p:cNvSpPr>
          <p:nvPr/>
        </p:nvSpPr>
        <p:spPr bwMode="auto">
          <a:xfrm flipH="1">
            <a:off x="1411288" y="4806950"/>
            <a:ext cx="9678987" cy="1346200"/>
          </a:xfrm>
          <a:prstGeom prst="parallelogram">
            <a:avLst>
              <a:gd name="adj" fmla="val 99992"/>
            </a:avLst>
          </a:prstGeom>
          <a:solidFill>
            <a:srgbClr val="FFB9B7">
              <a:alpha val="50999"/>
            </a:srgbClr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5123" name="矩形 4"/>
          <p:cNvSpPr>
            <a:spLocks noChangeArrowheads="1"/>
          </p:cNvSpPr>
          <p:nvPr/>
        </p:nvSpPr>
        <p:spPr bwMode="auto">
          <a:xfrm rot="10625307">
            <a:off x="1338263" y="1182688"/>
            <a:ext cx="8366125" cy="3440112"/>
          </a:xfrm>
          <a:prstGeom prst="rect">
            <a:avLst/>
          </a:prstGeom>
          <a:solidFill>
            <a:srgbClr val="FF3333">
              <a:alpha val="89999"/>
            </a:srgbClr>
          </a:solidFill>
          <a:ln w="9525">
            <a:noFill/>
            <a:miter lim="800000"/>
          </a:ln>
          <a:effectLst>
            <a:outerShdw dist="381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4" name="矩形 4"/>
          <p:cNvSpPr>
            <a:spLocks noChangeArrowheads="1"/>
          </p:cNvSpPr>
          <p:nvPr/>
        </p:nvSpPr>
        <p:spPr bwMode="auto">
          <a:xfrm rot="10625307">
            <a:off x="1457325" y="1316038"/>
            <a:ext cx="8116888" cy="3148012"/>
          </a:xfrm>
          <a:prstGeom prst="rect">
            <a:avLst/>
          </a:prstGeom>
          <a:solidFill>
            <a:srgbClr val="FF6462"/>
          </a:solidFill>
          <a:ln w="9525">
            <a:noFill/>
            <a:miter lim="800000"/>
          </a:ln>
          <a:effectLst>
            <a:outerShdw dist="381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5" name="文本框 8"/>
          <p:cNvSpPr txBox="1">
            <a:spLocks noChangeArrowheads="1"/>
          </p:cNvSpPr>
          <p:nvPr/>
        </p:nvSpPr>
        <p:spPr bwMode="auto">
          <a:xfrm>
            <a:off x="5459413" y="30163"/>
            <a:ext cx="5290820" cy="26701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3800" b="1" smtClean="0">
                <a:solidFill>
                  <a:srgbClr val="FFDE73"/>
                </a:solidFill>
                <a:latin typeface="Curlz MT" pitchFamily="82" charset="0"/>
                <a:sym typeface="Calibri" pitchFamily="34" charset="0"/>
              </a:rPr>
              <a:t>2016</a:t>
            </a:r>
            <a:endParaRPr lang="zh-CN" altLang="en-US" sz="13800" b="1">
              <a:solidFill>
                <a:srgbClr val="FFDE73"/>
              </a:solidFill>
              <a:latin typeface="Curlz MT" pitchFamily="82" charset="0"/>
              <a:sym typeface="Calibri" pitchFamily="34" charset="0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0" y="6319838"/>
            <a:ext cx="12192000" cy="538162"/>
          </a:xfrm>
          <a:prstGeom prst="rect">
            <a:avLst/>
          </a:prstGeom>
          <a:solidFill>
            <a:srgbClr val="FF3333">
              <a:alpha val="89999"/>
            </a:srgbClr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5127" name="矩形 4"/>
          <p:cNvSpPr>
            <a:spLocks noChangeArrowheads="1"/>
          </p:cNvSpPr>
          <p:nvPr/>
        </p:nvSpPr>
        <p:spPr bwMode="auto">
          <a:xfrm>
            <a:off x="0" y="6321425"/>
            <a:ext cx="12184063" cy="250825"/>
          </a:xfrm>
          <a:prstGeom prst="rect">
            <a:avLst/>
          </a:prstGeom>
          <a:solidFill>
            <a:srgbClr val="FF6462"/>
          </a:solidFill>
          <a:ln w="9525">
            <a:noFill/>
            <a:miter lim="800000"/>
          </a:ln>
          <a:effectLst/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225800" y="2336800"/>
            <a:ext cx="5060950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800"/>
              <a:t>点击添加文字标题</a:t>
            </a:r>
            <a:endParaRPr lang="zh-CN" altLang="en-US" sz="480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4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 autoUpdateAnimBg="0"/>
      <p:bldP spid="5123" grpId="0" bldLvl="0" animBg="1" autoUpdateAnimBg="0"/>
      <p:bldP spid="5124" grpId="0" bldLvl="0" animBg="1" autoUpdateAnimBg="0"/>
      <p:bldP spid="5125" grpId="0" autoUpdateAnimBg="0"/>
      <p:bldP spid="5126" grpId="0" bldLvl="0" animBg="1" autoUpdateAnimBg="0"/>
      <p:bldP spid="5127" grpId="0" bldLvl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/>
          <p:nvPr/>
        </p:nvGrpSpPr>
        <p:grpSpPr bwMode="auto">
          <a:xfrm>
            <a:off x="8004175" y="536575"/>
            <a:ext cx="2057400" cy="2362200"/>
            <a:chOff x="0" y="0"/>
            <a:chExt cx="3240" cy="3720"/>
          </a:xfrm>
        </p:grpSpPr>
        <p:sp>
          <p:nvSpPr>
            <p:cNvPr id="6147" name="六边形 2"/>
            <p:cNvSpPr>
              <a:spLocks noChangeArrowheads="1"/>
            </p:cNvSpPr>
            <p:nvPr/>
          </p:nvSpPr>
          <p:spPr bwMode="auto">
            <a:xfrm rot="16200000">
              <a:off x="-240" y="240"/>
              <a:ext cx="3720" cy="3240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/>
            <a:lstStyle/>
            <a:p>
              <a:pPr eaLnBrk="1" hangingPunct="1"/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6148" name="椭圆 5"/>
            <p:cNvSpPr>
              <a:spLocks noChangeArrowheads="1"/>
            </p:cNvSpPr>
            <p:nvPr/>
          </p:nvSpPr>
          <p:spPr bwMode="auto">
            <a:xfrm>
              <a:off x="235" y="410"/>
              <a:ext cx="2770" cy="2768"/>
            </a:xfrm>
            <a:prstGeom prst="ellipse">
              <a:avLst/>
            </a:prstGeom>
            <a:solidFill>
              <a:srgbClr val="FF5050"/>
            </a:solidFill>
            <a:ln w="9525">
              <a:noFill/>
              <a:round/>
            </a:ln>
          </p:spPr>
          <p:txBody>
            <a:bodyPr lIns="90170" tIns="46990" rIns="90170" bIns="46990"/>
            <a:lstStyle/>
            <a:p>
              <a:pPr eaLnBrk="1" hangingPunct="1"/>
              <a:r>
                <a:rPr lang="zh-CN" altLang="en-US" sz="7200">
                  <a:latin typeface="华文隶书" pitchFamily="2" charset="-122"/>
                  <a:ea typeface="华文隶书" pitchFamily="2" charset="-122"/>
                  <a:sym typeface="Calibri" pitchFamily="34" charset="0"/>
                </a:rPr>
                <a:t> </a:t>
              </a:r>
              <a:r>
                <a:rPr lang="zh-CN" altLang="en-US" sz="7200">
                  <a:latin typeface="华文中宋" pitchFamily="2" charset="-122"/>
                  <a:ea typeface="华文中宋" pitchFamily="2" charset="-122"/>
                  <a:sym typeface="Calibri" pitchFamily="34" charset="0"/>
                </a:rPr>
                <a:t>1</a:t>
              </a:r>
              <a:endParaRPr lang="zh-CN" altLang="en-US" sz="7200">
                <a:latin typeface="华文中宋" pitchFamily="2" charset="-122"/>
                <a:ea typeface="华文中宋" pitchFamily="2" charset="-122"/>
                <a:sym typeface="Calibri" pitchFamily="34" charset="0"/>
              </a:endParaRPr>
            </a:p>
          </p:txBody>
        </p:sp>
      </p:grpSp>
      <p:grpSp>
        <p:nvGrpSpPr>
          <p:cNvPr id="6149" name="Group 5"/>
          <p:cNvGrpSpPr/>
          <p:nvPr/>
        </p:nvGrpSpPr>
        <p:grpSpPr bwMode="auto">
          <a:xfrm>
            <a:off x="7908925" y="4075113"/>
            <a:ext cx="2057400" cy="2362200"/>
            <a:chOff x="0" y="0"/>
            <a:chExt cx="3240" cy="3720"/>
          </a:xfrm>
        </p:grpSpPr>
        <p:sp>
          <p:nvSpPr>
            <p:cNvPr id="6150" name="六边形 4"/>
            <p:cNvSpPr>
              <a:spLocks noChangeArrowheads="1"/>
            </p:cNvSpPr>
            <p:nvPr/>
          </p:nvSpPr>
          <p:spPr bwMode="auto">
            <a:xfrm rot="16517479">
              <a:off x="-240" y="240"/>
              <a:ext cx="3720" cy="3240"/>
            </a:xfrm>
            <a:prstGeom prst="hexagon">
              <a:avLst>
                <a:gd name="adj" fmla="val 33147"/>
                <a:gd name="vf" fmla="val 115470"/>
              </a:avLst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/>
            <a:lstStyle/>
            <a:p>
              <a:pPr eaLnBrk="1" hangingPunct="1"/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6151" name="椭圆 6"/>
            <p:cNvSpPr>
              <a:spLocks noChangeArrowheads="1"/>
            </p:cNvSpPr>
            <p:nvPr/>
          </p:nvSpPr>
          <p:spPr bwMode="auto">
            <a:xfrm>
              <a:off x="260" y="497"/>
              <a:ext cx="2770" cy="2768"/>
            </a:xfrm>
            <a:prstGeom prst="ellipse">
              <a:avLst/>
            </a:prstGeom>
            <a:solidFill>
              <a:srgbClr val="5B9BED"/>
            </a:solidFill>
            <a:ln w="9525">
              <a:noFill/>
              <a:round/>
            </a:ln>
          </p:spPr>
          <p:txBody>
            <a:bodyPr lIns="90170" tIns="46990" rIns="90170" bIns="46990"/>
            <a:lstStyle/>
            <a:p>
              <a:pPr eaLnBrk="1" hangingPunct="1"/>
              <a:r>
                <a:rPr lang="zh-CN" altLang="en-US" sz="7200">
                  <a:latin typeface="华文中宋" pitchFamily="2" charset="-122"/>
                  <a:ea typeface="华文中宋" pitchFamily="2" charset="-122"/>
                  <a:sym typeface="Calibri" pitchFamily="34" charset="0"/>
                </a:rPr>
                <a:t> 3 </a:t>
              </a:r>
              <a:endParaRPr lang="zh-CN" altLang="en-US" sz="7200">
                <a:latin typeface="华文中宋" pitchFamily="2" charset="-122"/>
                <a:ea typeface="华文中宋" pitchFamily="2" charset="-122"/>
                <a:sym typeface="Calibri" pitchFamily="34" charset="0"/>
              </a:endParaRPr>
            </a:p>
          </p:txBody>
        </p:sp>
      </p:grpSp>
      <p:grpSp>
        <p:nvGrpSpPr>
          <p:cNvPr id="6152" name="Group 8"/>
          <p:cNvGrpSpPr/>
          <p:nvPr/>
        </p:nvGrpSpPr>
        <p:grpSpPr bwMode="auto">
          <a:xfrm>
            <a:off x="8934450" y="2519363"/>
            <a:ext cx="2362200" cy="2057400"/>
            <a:chOff x="0" y="0"/>
            <a:chExt cx="3720" cy="3240"/>
          </a:xfrm>
        </p:grpSpPr>
        <p:sp>
          <p:nvSpPr>
            <p:cNvPr id="6153" name="六边形 3"/>
            <p:cNvSpPr>
              <a:spLocks noChangeArrowheads="1"/>
            </p:cNvSpPr>
            <p:nvPr/>
          </p:nvSpPr>
          <p:spPr bwMode="auto">
            <a:xfrm rot="20041871">
              <a:off x="0" y="0"/>
              <a:ext cx="3720" cy="3240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/>
            <a:lstStyle/>
            <a:p>
              <a:pPr eaLnBrk="1" hangingPunct="1"/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6154" name="椭圆 7"/>
            <p:cNvSpPr>
              <a:spLocks noChangeArrowheads="1"/>
            </p:cNvSpPr>
            <p:nvPr/>
          </p:nvSpPr>
          <p:spPr bwMode="auto">
            <a:xfrm>
              <a:off x="475" y="237"/>
              <a:ext cx="2770" cy="2770"/>
            </a:xfrm>
            <a:prstGeom prst="ellipse">
              <a:avLst/>
            </a:prstGeom>
            <a:solidFill>
              <a:srgbClr val="F7CE54"/>
            </a:solidFill>
            <a:ln w="9525">
              <a:noFill/>
              <a:round/>
            </a:ln>
          </p:spPr>
          <p:txBody>
            <a:bodyPr lIns="90170" tIns="46990" rIns="90170" bIns="46990"/>
            <a:lstStyle/>
            <a:p>
              <a:pPr eaLnBrk="1" hangingPunct="1"/>
              <a:r>
                <a:rPr lang="zh-CN" altLang="en-US" sz="7200">
                  <a:latin typeface="华文中宋" pitchFamily="2" charset="-122"/>
                  <a:ea typeface="华文中宋" pitchFamily="2" charset="-122"/>
                  <a:sym typeface="Calibri" pitchFamily="34" charset="0"/>
                </a:rPr>
                <a:t> 2</a:t>
              </a:r>
              <a:endParaRPr lang="zh-CN" altLang="en-US" sz="7200">
                <a:latin typeface="华文中宋" pitchFamily="2" charset="-122"/>
                <a:ea typeface="华文中宋" pitchFamily="2" charset="-122"/>
                <a:sym typeface="Calibri" pitchFamily="34" charset="0"/>
              </a:endParaRPr>
            </a:p>
          </p:txBody>
        </p:sp>
      </p:grpSp>
      <p:sp>
        <p:nvSpPr>
          <p:cNvPr id="6155" name="矩形 9"/>
          <p:cNvSpPr>
            <a:spLocks noChangeArrowheads="1"/>
          </p:cNvSpPr>
          <p:nvPr/>
        </p:nvSpPr>
        <p:spPr bwMode="auto">
          <a:xfrm>
            <a:off x="2011363" y="2017713"/>
            <a:ext cx="6221412" cy="68262"/>
          </a:xfrm>
          <a:prstGeom prst="rect">
            <a:avLst/>
          </a:prstGeom>
          <a:solidFill>
            <a:srgbClr val="FF6462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6156" name="矩形 10"/>
          <p:cNvSpPr>
            <a:spLocks noChangeArrowheads="1"/>
          </p:cNvSpPr>
          <p:nvPr/>
        </p:nvSpPr>
        <p:spPr bwMode="auto">
          <a:xfrm>
            <a:off x="2422525" y="5607050"/>
            <a:ext cx="5745163" cy="650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grpSp>
        <p:nvGrpSpPr>
          <p:cNvPr id="6157" name="Group 13"/>
          <p:cNvGrpSpPr/>
          <p:nvPr/>
        </p:nvGrpSpPr>
        <p:grpSpPr bwMode="auto">
          <a:xfrm>
            <a:off x="3467100" y="3394075"/>
            <a:ext cx="5768975" cy="636588"/>
            <a:chOff x="0" y="0"/>
            <a:chExt cx="9084" cy="1002"/>
          </a:xfrm>
        </p:grpSpPr>
        <p:sp>
          <p:nvSpPr>
            <p:cNvPr id="6158" name="矩形 8"/>
            <p:cNvSpPr>
              <a:spLocks noChangeArrowheads="1"/>
            </p:cNvSpPr>
            <p:nvPr/>
          </p:nvSpPr>
          <p:spPr bwMode="auto">
            <a:xfrm>
              <a:off x="1150" y="558"/>
              <a:ext cx="7935" cy="105"/>
            </a:xfrm>
            <a:prstGeom prst="rect">
              <a:avLst/>
            </a:prstGeom>
            <a:solidFill>
              <a:srgbClr val="FFDE73"/>
            </a:solidFill>
            <a:ln w="9525">
              <a:noFill/>
              <a:miter lim="800000"/>
            </a:ln>
          </p:spPr>
          <p:txBody>
            <a:bodyPr/>
            <a:lstStyle/>
            <a:p>
              <a:pPr eaLnBrk="1" hangingPunct="1"/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6159" name="矩形 11"/>
            <p:cNvSpPr>
              <a:spLocks noChangeArrowheads="1"/>
            </p:cNvSpPr>
            <p:nvPr/>
          </p:nvSpPr>
          <p:spPr bwMode="auto">
            <a:xfrm>
              <a:off x="0" y="0"/>
              <a:ext cx="6830" cy="1003"/>
            </a:xfrm>
            <a:prstGeom prst="rect">
              <a:avLst/>
            </a:prstGeom>
            <a:solidFill>
              <a:srgbClr val="FFDE73"/>
            </a:solidFill>
            <a:ln w="9525">
              <a:noFill/>
              <a:miter lim="800000"/>
            </a:ln>
          </p:spPr>
          <p:txBody>
            <a:bodyPr/>
            <a:lstStyle/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zh-CN" altLang="en-US" sz="3600">
                  <a:solidFill>
                    <a:srgbClr val="404040"/>
                  </a:solidFill>
                  <a:ea typeface="华文隶书" pitchFamily="2" charset="-122"/>
                  <a:sym typeface="Calibri" pitchFamily="34" charset="0"/>
                </a:rPr>
                <a:t>点击添加文字</a:t>
              </a:r>
              <a:endParaRPr lang="zh-CN" altLang="en-US" sz="4000">
                <a:solidFill>
                  <a:srgbClr val="404040"/>
                </a:solidFill>
                <a:ea typeface="华文隶书" pitchFamily="2" charset="-122"/>
                <a:sym typeface="Calibri" pitchFamily="34" charset="0"/>
              </a:endParaRPr>
            </a:p>
            <a:p>
              <a:pPr eaLnBrk="1" hangingPunct="1"/>
              <a:endParaRPr lang="zh-CN" altLang="en-US" sz="4000">
                <a:solidFill>
                  <a:srgbClr val="404040"/>
                </a:solidFill>
                <a:ea typeface="华文隶书" pitchFamily="2" charset="-122"/>
                <a:sym typeface="Calibri" pitchFamily="34" charset="0"/>
              </a:endParaRPr>
            </a:p>
          </p:txBody>
        </p:sp>
      </p:grpSp>
      <p:sp>
        <p:nvSpPr>
          <p:cNvPr id="6160" name="矩形 13"/>
          <p:cNvSpPr>
            <a:spLocks noChangeArrowheads="1"/>
          </p:cNvSpPr>
          <p:nvPr/>
        </p:nvSpPr>
        <p:spPr bwMode="auto">
          <a:xfrm>
            <a:off x="1663700" y="1581150"/>
            <a:ext cx="4122738" cy="674688"/>
          </a:xfrm>
          <a:prstGeom prst="rect">
            <a:avLst/>
          </a:prstGeom>
          <a:solidFill>
            <a:srgbClr val="FF6462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zh-CN" altLang="en-US" sz="3600">
                <a:solidFill>
                  <a:srgbClr val="404040"/>
                </a:solidFill>
                <a:ea typeface="华文隶书" pitchFamily="2" charset="-122"/>
                <a:sym typeface="Calibri" pitchFamily="34" charset="0"/>
              </a:rPr>
              <a:t>点击添加文字</a:t>
            </a:r>
            <a:endParaRPr lang="zh-CN" altLang="en-US" sz="4000">
              <a:solidFill>
                <a:srgbClr val="404040"/>
              </a:solidFill>
              <a:ea typeface="华文隶书" pitchFamily="2" charset="-122"/>
              <a:sym typeface="Calibri" pitchFamily="34" charset="0"/>
            </a:endParaRPr>
          </a:p>
        </p:txBody>
      </p:sp>
      <p:sp>
        <p:nvSpPr>
          <p:cNvPr id="6161" name="矩形 14"/>
          <p:cNvSpPr>
            <a:spLocks noChangeArrowheads="1"/>
          </p:cNvSpPr>
          <p:nvPr/>
        </p:nvSpPr>
        <p:spPr bwMode="auto">
          <a:xfrm>
            <a:off x="2041525" y="5064125"/>
            <a:ext cx="4235450" cy="6985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3600">
                <a:solidFill>
                  <a:srgbClr val="404040"/>
                </a:solidFill>
                <a:ea typeface="华文隶书" pitchFamily="2" charset="-122"/>
                <a:sym typeface="Calibri" pitchFamily="34" charset="0"/>
              </a:rPr>
              <a:t>点击添加文字</a:t>
            </a:r>
            <a:endParaRPr lang="zh-CN" altLang="en-US" sz="4000">
              <a:solidFill>
                <a:srgbClr val="404040"/>
              </a:solidFill>
              <a:ea typeface="华文隶书" pitchFamily="2" charset="-122"/>
              <a:sym typeface="Calibri" pitchFamily="34" charset="0"/>
            </a:endParaRPr>
          </a:p>
          <a:p>
            <a:pPr eaLnBrk="1" hangingPunct="1"/>
            <a:endParaRPr lang="zh-CN" altLang="en-US" sz="4000">
              <a:solidFill>
                <a:srgbClr val="404040"/>
              </a:solidFill>
              <a:ea typeface="华文隶书" pitchFamily="2" charset="-122"/>
              <a:sym typeface="Calibri" pitchFamily="34" charset="0"/>
            </a:endParaRPr>
          </a:p>
        </p:txBody>
      </p:sp>
      <p:sp>
        <p:nvSpPr>
          <p:cNvPr id="6162" name="文本框 15"/>
          <p:cNvSpPr txBox="1">
            <a:spLocks noChangeArrowheads="1"/>
          </p:cNvSpPr>
          <p:nvPr/>
        </p:nvSpPr>
        <p:spPr bwMode="auto">
          <a:xfrm>
            <a:off x="274638" y="15875"/>
            <a:ext cx="2036762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7200" b="1">
                <a:sym typeface="Calibri" pitchFamily="34" charset="0"/>
              </a:rPr>
              <a:t>目录</a:t>
            </a:r>
            <a:endParaRPr lang="zh-CN" altLang="en-US" sz="7200" b="1">
              <a:sym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3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3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3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3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3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 bldLvl="0" animBg="1" autoUpdateAnimBg="0"/>
      <p:bldP spid="6156" grpId="0" bldLvl="0" animBg="1" autoUpdateAnimBg="0"/>
      <p:bldP spid="6160" grpId="0" bldLvl="0" animBg="1" autoUpdateAnimBg="0"/>
      <p:bldP spid="6161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圆角矩形 1"/>
          <p:cNvSpPr>
            <a:spLocks noChangeArrowheads="1"/>
          </p:cNvSpPr>
          <p:nvPr/>
        </p:nvSpPr>
        <p:spPr bwMode="auto">
          <a:xfrm>
            <a:off x="133350" y="149225"/>
            <a:ext cx="11734800" cy="6556375"/>
          </a:xfrm>
          <a:prstGeom prst="roundRect">
            <a:avLst>
              <a:gd name="adj" fmla="val 16667"/>
            </a:avLst>
          </a:prstGeom>
          <a:solidFill>
            <a:srgbClr val="FF3333">
              <a:alpha val="89999"/>
            </a:srgbClr>
          </a:solidFill>
          <a:ln w="9525">
            <a:noFill/>
            <a:round/>
          </a:ln>
        </p:spPr>
        <p:txBody>
          <a:bodyPr/>
          <a:lstStyle/>
          <a:p>
            <a:pPr eaLnBrk="1" hangingPunct="1"/>
            <a:endParaRPr lang="zh-CN" altLang="en-US" sz="2000" b="1">
              <a:latin typeface="宋体" pitchFamily="2" charset="-122"/>
              <a:sym typeface="Calibri" pitchFamily="34" charset="0"/>
            </a:endParaRPr>
          </a:p>
        </p:txBody>
      </p:sp>
      <p:sp>
        <p:nvSpPr>
          <p:cNvPr id="7171" name="圆角矩形 1"/>
          <p:cNvSpPr>
            <a:spLocks noChangeArrowheads="1"/>
          </p:cNvSpPr>
          <p:nvPr/>
        </p:nvSpPr>
        <p:spPr bwMode="auto">
          <a:xfrm>
            <a:off x="1090613" y="615950"/>
            <a:ext cx="10818812" cy="6076950"/>
          </a:xfrm>
          <a:prstGeom prst="roundRect">
            <a:avLst>
              <a:gd name="adj" fmla="val 16667"/>
            </a:avLst>
          </a:prstGeom>
          <a:solidFill>
            <a:srgbClr val="FF6462">
              <a:alpha val="90999"/>
            </a:srgbClr>
          </a:solidFill>
          <a:ln w="9525">
            <a:noFill/>
            <a:round/>
          </a:ln>
          <a:effectLst/>
        </p:spPr>
        <p:txBody>
          <a:bodyPr/>
          <a:lstStyle/>
          <a:p>
            <a:pPr eaLnBrk="1" hangingPunct="1"/>
            <a:endParaRPr lang="zh-CN" altLang="en-US" sz="2000" b="1">
              <a:latin typeface="宋体" pitchFamily="2" charset="-122"/>
              <a:sym typeface="Calibri" pitchFamily="34" charset="0"/>
            </a:endParaRPr>
          </a:p>
        </p:txBody>
      </p:sp>
      <p:sp>
        <p:nvSpPr>
          <p:cNvPr id="7172" name="单圆角矩形 2"/>
          <p:cNvSpPr/>
          <p:nvPr/>
        </p:nvSpPr>
        <p:spPr bwMode="auto">
          <a:xfrm rot="10800000">
            <a:off x="9740900" y="4784725"/>
            <a:ext cx="2155825" cy="1920875"/>
          </a:xfrm>
          <a:custGeom>
            <a:avLst/>
            <a:gdLst/>
            <a:ahLst/>
            <a:cxnLst>
              <a:cxn ang="0">
                <a:pos x="960438" y="0"/>
              </a:cxn>
              <a:cxn ang="0">
                <a:pos x="2117725" y="0"/>
              </a:cxn>
              <a:cxn ang="0">
                <a:pos x="2117725" y="1920875"/>
              </a:cxn>
              <a:cxn ang="0">
                <a:pos x="0" y="1920875"/>
              </a:cxn>
              <a:cxn ang="0">
                <a:pos x="0" y="960438"/>
              </a:cxn>
              <a:cxn ang="0">
                <a:pos x="960438" y="0"/>
              </a:cxn>
            </a:cxnLst>
            <a:rect l="0" t="0" r="r" b="b"/>
            <a:pathLst>
              <a:path w="2117725" h="1920875">
                <a:moveTo>
                  <a:pt x="960438" y="0"/>
                </a:moveTo>
                <a:lnTo>
                  <a:pt x="2117725" y="0"/>
                </a:lnTo>
                <a:lnTo>
                  <a:pt x="2117725" y="1920875"/>
                </a:lnTo>
                <a:lnTo>
                  <a:pt x="0" y="1920875"/>
                </a:lnTo>
                <a:lnTo>
                  <a:pt x="0" y="960438"/>
                </a:lnTo>
                <a:cubicBezTo>
                  <a:pt x="0" y="430003"/>
                  <a:pt x="430003" y="0"/>
                  <a:pt x="960438" y="0"/>
                </a:cubicBezTo>
                <a:close/>
              </a:path>
            </a:pathLst>
          </a:custGeom>
          <a:solidFill>
            <a:srgbClr val="8BBCED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3" name="矩形 3"/>
          <p:cNvSpPr>
            <a:spLocks noChangeArrowheads="1"/>
          </p:cNvSpPr>
          <p:nvPr/>
        </p:nvSpPr>
        <p:spPr bwMode="auto">
          <a:xfrm>
            <a:off x="9766300" y="2651125"/>
            <a:ext cx="2117725" cy="2133600"/>
          </a:xfrm>
          <a:prstGeom prst="rect">
            <a:avLst/>
          </a:prstGeom>
          <a:solidFill>
            <a:srgbClr val="FFDE73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7174" name="文本框 5"/>
          <p:cNvSpPr txBox="1">
            <a:spLocks noChangeArrowheads="1"/>
          </p:cNvSpPr>
          <p:nvPr/>
        </p:nvSpPr>
        <p:spPr bwMode="auto">
          <a:xfrm>
            <a:off x="9623425" y="857250"/>
            <a:ext cx="2632075" cy="1431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8800">
                <a:solidFill>
                  <a:schemeClr val="bg1"/>
                </a:solidFill>
                <a:ea typeface="华文隶书" pitchFamily="2" charset="-122"/>
                <a:sym typeface="Calibri" pitchFamily="34" charset="0"/>
              </a:rPr>
              <a:t>标题</a:t>
            </a:r>
            <a:endParaRPr lang="zh-CN" altLang="en-US" sz="88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7175" name="文本框 6"/>
          <p:cNvSpPr txBox="1">
            <a:spLocks noChangeArrowheads="1"/>
          </p:cNvSpPr>
          <p:nvPr/>
        </p:nvSpPr>
        <p:spPr bwMode="auto">
          <a:xfrm>
            <a:off x="9599613" y="2992438"/>
            <a:ext cx="2633662" cy="14335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8800">
                <a:solidFill>
                  <a:schemeClr val="bg1"/>
                </a:solidFill>
                <a:ea typeface="华文隶书" pitchFamily="2" charset="-122"/>
                <a:sym typeface="Calibri" pitchFamily="34" charset="0"/>
              </a:rPr>
              <a:t>标题</a:t>
            </a:r>
            <a:endParaRPr lang="zh-CN" altLang="en-US" sz="88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7176" name="文本框 7"/>
          <p:cNvSpPr txBox="1">
            <a:spLocks noChangeArrowheads="1"/>
          </p:cNvSpPr>
          <p:nvPr/>
        </p:nvSpPr>
        <p:spPr bwMode="auto">
          <a:xfrm>
            <a:off x="9612313" y="4992688"/>
            <a:ext cx="2633662" cy="14335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8800">
                <a:solidFill>
                  <a:schemeClr val="bg1"/>
                </a:solidFill>
                <a:ea typeface="华文隶书" pitchFamily="2" charset="-122"/>
                <a:sym typeface="Calibri" pitchFamily="34" charset="0"/>
              </a:rPr>
              <a:t>标题</a:t>
            </a:r>
            <a:endParaRPr lang="zh-CN" altLang="en-US" sz="8800">
              <a:solidFill>
                <a:schemeClr val="bg1"/>
              </a:solidFill>
              <a:sym typeface="Calibri" pitchFamily="34" charset="0"/>
            </a:endParaRPr>
          </a:p>
        </p:txBody>
      </p:sp>
      <p:grpSp>
        <p:nvGrpSpPr>
          <p:cNvPr id="7177" name="Group 18"/>
          <p:cNvGrpSpPr/>
          <p:nvPr/>
        </p:nvGrpSpPr>
        <p:grpSpPr bwMode="auto">
          <a:xfrm>
            <a:off x="6300788" y="2763838"/>
            <a:ext cx="2613025" cy="196850"/>
            <a:chOff x="0" y="0"/>
            <a:chExt cx="1134" cy="181"/>
          </a:xfrm>
        </p:grpSpPr>
        <p:sp>
          <p:nvSpPr>
            <p:cNvPr id="7178" name="Line 19"/>
            <p:cNvSpPr>
              <a:spLocks noChangeShapeType="1"/>
            </p:cNvSpPr>
            <p:nvPr/>
          </p:nvSpPr>
          <p:spPr bwMode="auto">
            <a:xfrm>
              <a:off x="182" y="181"/>
              <a:ext cx="952" cy="0"/>
            </a:xfrm>
            <a:prstGeom prst="line">
              <a:avLst/>
            </a:prstGeom>
            <a:noFill/>
            <a:ln w="19050" cmpd="sng">
              <a:solidFill>
                <a:srgbClr val="5FF8FC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9" name="Line 20"/>
            <p:cNvSpPr>
              <a:spLocks noChangeShapeType="1"/>
            </p:cNvSpPr>
            <p:nvPr/>
          </p:nvSpPr>
          <p:spPr bwMode="auto">
            <a:xfrm flipH="1" flipV="1">
              <a:off x="0" y="0"/>
              <a:ext cx="182" cy="181"/>
            </a:xfrm>
            <a:prstGeom prst="line">
              <a:avLst/>
            </a:prstGeom>
            <a:noFill/>
            <a:ln w="19050" cmpd="sng">
              <a:solidFill>
                <a:srgbClr val="5FF8FC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0" name="Group 21"/>
          <p:cNvGrpSpPr/>
          <p:nvPr/>
        </p:nvGrpSpPr>
        <p:grpSpPr bwMode="auto">
          <a:xfrm flipH="1">
            <a:off x="1119188" y="4557713"/>
            <a:ext cx="2682875" cy="252412"/>
            <a:chOff x="0" y="0"/>
            <a:chExt cx="1134" cy="181"/>
          </a:xfrm>
        </p:grpSpPr>
        <p:sp>
          <p:nvSpPr>
            <p:cNvPr id="7181" name="Line 22"/>
            <p:cNvSpPr>
              <a:spLocks noChangeShapeType="1"/>
            </p:cNvSpPr>
            <p:nvPr/>
          </p:nvSpPr>
          <p:spPr bwMode="auto">
            <a:xfrm>
              <a:off x="182" y="181"/>
              <a:ext cx="952" cy="0"/>
            </a:xfrm>
            <a:prstGeom prst="line">
              <a:avLst/>
            </a:prstGeom>
            <a:noFill/>
            <a:ln w="19050" cmpd="sng">
              <a:solidFill>
                <a:srgbClr val="5FF8FC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2" name="Line 23"/>
            <p:cNvSpPr>
              <a:spLocks noChangeShapeType="1"/>
            </p:cNvSpPr>
            <p:nvPr/>
          </p:nvSpPr>
          <p:spPr bwMode="auto">
            <a:xfrm flipH="1" flipV="1">
              <a:off x="0" y="0"/>
              <a:ext cx="182" cy="181"/>
            </a:xfrm>
            <a:prstGeom prst="line">
              <a:avLst/>
            </a:prstGeom>
            <a:noFill/>
            <a:ln w="19050" cmpd="sng">
              <a:solidFill>
                <a:srgbClr val="5FF8FC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83" name="Text Box 30"/>
          <p:cNvSpPr txBox="1">
            <a:spLocks noChangeArrowheads="1"/>
          </p:cNvSpPr>
          <p:nvPr/>
        </p:nvSpPr>
        <p:spPr bwMode="auto">
          <a:xfrm>
            <a:off x="6980238" y="4852988"/>
            <a:ext cx="2417762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262626"/>
                </a:solidFill>
                <a:latin typeface="宋体" pitchFamily="2" charset="-122"/>
                <a:sym typeface="Calibri" pitchFamily="34" charset="0"/>
              </a:rPr>
              <a:t>添加文字</a:t>
            </a:r>
            <a:endParaRPr lang="zh-CN" altLang="en-US" sz="4400" b="1">
              <a:solidFill>
                <a:srgbClr val="262626"/>
              </a:solidFill>
              <a:latin typeface="宋体" pitchFamily="2" charset="-122"/>
              <a:sym typeface="Calibri" pitchFamily="34" charset="0"/>
            </a:endParaRPr>
          </a:p>
        </p:txBody>
      </p:sp>
      <p:sp>
        <p:nvSpPr>
          <p:cNvPr id="7184" name="Text Box 29"/>
          <p:cNvSpPr txBox="1">
            <a:spLocks noChangeArrowheads="1"/>
          </p:cNvSpPr>
          <p:nvPr/>
        </p:nvSpPr>
        <p:spPr bwMode="auto">
          <a:xfrm>
            <a:off x="6542088" y="2206625"/>
            <a:ext cx="2417762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262626"/>
                </a:solidFill>
                <a:latin typeface="宋体" pitchFamily="2" charset="-122"/>
                <a:sym typeface="Calibri" pitchFamily="34" charset="0"/>
              </a:rPr>
              <a:t>添加文字</a:t>
            </a:r>
            <a:endParaRPr lang="zh-CN" altLang="en-US" sz="4400" b="1">
              <a:solidFill>
                <a:srgbClr val="262626"/>
              </a:solidFill>
              <a:latin typeface="宋体" pitchFamily="2" charset="-122"/>
              <a:sym typeface="Calibri" pitchFamily="34" charset="0"/>
            </a:endParaRPr>
          </a:p>
        </p:txBody>
      </p:sp>
      <p:sp>
        <p:nvSpPr>
          <p:cNvPr id="7185" name="Text Box 29"/>
          <p:cNvSpPr txBox="1">
            <a:spLocks noChangeArrowheads="1"/>
          </p:cNvSpPr>
          <p:nvPr/>
        </p:nvSpPr>
        <p:spPr bwMode="auto">
          <a:xfrm>
            <a:off x="1096963" y="4017963"/>
            <a:ext cx="2417762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262626"/>
                </a:solidFill>
                <a:latin typeface="宋体" pitchFamily="2" charset="-122"/>
                <a:sym typeface="Calibri" pitchFamily="34" charset="0"/>
              </a:rPr>
              <a:t>添加文字</a:t>
            </a:r>
            <a:endParaRPr lang="zh-CN" altLang="en-US" sz="4400" b="1">
              <a:solidFill>
                <a:srgbClr val="262626"/>
              </a:solidFill>
              <a:latin typeface="宋体" pitchFamily="2" charset="-122"/>
              <a:sym typeface="Calibri" pitchFamily="34" charset="0"/>
            </a:endParaRPr>
          </a:p>
        </p:txBody>
      </p:sp>
      <p:grpSp>
        <p:nvGrpSpPr>
          <p:cNvPr id="7186" name="Group 24"/>
          <p:cNvGrpSpPr/>
          <p:nvPr/>
        </p:nvGrpSpPr>
        <p:grpSpPr bwMode="auto">
          <a:xfrm>
            <a:off x="6515100" y="5348288"/>
            <a:ext cx="2524125" cy="252412"/>
            <a:chOff x="0" y="0"/>
            <a:chExt cx="1134" cy="181"/>
          </a:xfrm>
        </p:grpSpPr>
        <p:sp>
          <p:nvSpPr>
            <p:cNvPr id="7187" name="Line 25"/>
            <p:cNvSpPr>
              <a:spLocks noChangeShapeType="1"/>
            </p:cNvSpPr>
            <p:nvPr/>
          </p:nvSpPr>
          <p:spPr bwMode="auto">
            <a:xfrm>
              <a:off x="182" y="181"/>
              <a:ext cx="952" cy="0"/>
            </a:xfrm>
            <a:prstGeom prst="line">
              <a:avLst/>
            </a:prstGeom>
            <a:noFill/>
            <a:ln w="19050" cmpd="sng">
              <a:solidFill>
                <a:srgbClr val="5FF8FC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8" name="Line 26"/>
            <p:cNvSpPr>
              <a:spLocks noChangeShapeType="1"/>
            </p:cNvSpPr>
            <p:nvPr/>
          </p:nvSpPr>
          <p:spPr bwMode="auto">
            <a:xfrm flipH="1" flipV="1">
              <a:off x="0" y="0"/>
              <a:ext cx="182" cy="181"/>
            </a:xfrm>
            <a:prstGeom prst="line">
              <a:avLst/>
            </a:prstGeom>
            <a:noFill/>
            <a:ln w="19050" cmpd="sng">
              <a:solidFill>
                <a:srgbClr val="5FF8FC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89" name="正五边形 1"/>
          <p:cNvSpPr>
            <a:spLocks noChangeArrowheads="1"/>
          </p:cNvSpPr>
          <p:nvPr/>
        </p:nvSpPr>
        <p:spPr bwMode="auto">
          <a:xfrm rot="19786615">
            <a:off x="2932113" y="2574925"/>
            <a:ext cx="1905000" cy="1760538"/>
          </a:xfrm>
          <a:prstGeom prst="pentagon">
            <a:avLst/>
          </a:prstGeom>
          <a:noFill/>
          <a:ln w="76200" cmpd="sng">
            <a:solidFill>
              <a:schemeClr val="bg1"/>
            </a:solidFill>
            <a:miter lim="800000"/>
          </a:ln>
        </p:spPr>
        <p:txBody>
          <a:bodyPr/>
          <a:lstStyle/>
          <a:p>
            <a:endParaRPr lang="zh-CN" altLang="en-US">
              <a:sym typeface="Calibri" pitchFamily="34" charset="0"/>
            </a:endParaRPr>
          </a:p>
        </p:txBody>
      </p:sp>
      <p:sp>
        <p:nvSpPr>
          <p:cNvPr id="7190" name="正五边形 43"/>
          <p:cNvSpPr>
            <a:spLocks noChangeArrowheads="1"/>
          </p:cNvSpPr>
          <p:nvPr/>
        </p:nvSpPr>
        <p:spPr bwMode="auto">
          <a:xfrm rot="549072">
            <a:off x="5048250" y="3463925"/>
            <a:ext cx="1905000" cy="1760538"/>
          </a:xfrm>
          <a:prstGeom prst="pentagon">
            <a:avLst/>
          </a:prstGeom>
          <a:noFill/>
          <a:ln w="76200" cmpd="sng">
            <a:solidFill>
              <a:schemeClr val="bg1"/>
            </a:solidFill>
            <a:miter lim="800000"/>
          </a:ln>
        </p:spPr>
        <p:txBody>
          <a:bodyPr/>
          <a:lstStyle/>
          <a:p>
            <a:endParaRPr lang="zh-CN" altLang="en-US">
              <a:sym typeface="Calibri" pitchFamily="34" charset="0"/>
            </a:endParaRPr>
          </a:p>
        </p:txBody>
      </p:sp>
      <p:sp>
        <p:nvSpPr>
          <p:cNvPr id="7191" name="正五边形 44"/>
          <p:cNvSpPr>
            <a:spLocks noChangeArrowheads="1"/>
          </p:cNvSpPr>
          <p:nvPr/>
        </p:nvSpPr>
        <p:spPr bwMode="auto">
          <a:xfrm rot="1235067">
            <a:off x="4845050" y="1152525"/>
            <a:ext cx="1905000" cy="1760538"/>
          </a:xfrm>
          <a:prstGeom prst="pentagon">
            <a:avLst/>
          </a:prstGeom>
          <a:noFill/>
          <a:ln w="76200" cmpd="sng">
            <a:solidFill>
              <a:schemeClr val="bg1"/>
            </a:solidFill>
            <a:miter lim="800000"/>
          </a:ln>
        </p:spPr>
        <p:txBody>
          <a:bodyPr/>
          <a:lstStyle/>
          <a:p>
            <a:endParaRPr lang="zh-CN" altLang="en-US">
              <a:sym typeface="Calibri" pitchFamily="34" charset="0"/>
            </a:endParaRPr>
          </a:p>
        </p:txBody>
      </p:sp>
      <p:grpSp>
        <p:nvGrpSpPr>
          <p:cNvPr id="7192" name="Group 23"/>
          <p:cNvGrpSpPr/>
          <p:nvPr/>
        </p:nvGrpSpPr>
        <p:grpSpPr bwMode="auto">
          <a:xfrm>
            <a:off x="5043488" y="1404938"/>
            <a:ext cx="1428750" cy="1435100"/>
            <a:chOff x="0" y="0"/>
            <a:chExt cx="2250" cy="2260"/>
          </a:xfrm>
        </p:grpSpPr>
        <p:sp>
          <p:nvSpPr>
            <p:cNvPr id="7193" name="椭圆 2"/>
            <p:cNvSpPr>
              <a:spLocks noChangeArrowheads="1"/>
            </p:cNvSpPr>
            <p:nvPr/>
          </p:nvSpPr>
          <p:spPr bwMode="auto">
            <a:xfrm>
              <a:off x="0" y="0"/>
              <a:ext cx="2250" cy="2260"/>
            </a:xfrm>
            <a:prstGeom prst="ellipse">
              <a:avLst/>
            </a:prstGeom>
            <a:solidFill>
              <a:schemeClr val="bg1">
                <a:alpha val="45999"/>
              </a:schemeClr>
            </a:solidFill>
            <a:ln w="76200" cmpd="sng">
              <a:solidFill>
                <a:srgbClr val="FFDE73"/>
              </a:solidFill>
              <a:round/>
            </a:ln>
          </p:spPr>
          <p:txBody>
            <a:bodyPr/>
            <a:lstStyle/>
            <a:p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7194" name="Text Box 44"/>
            <p:cNvSpPr txBox="1">
              <a:spLocks noChangeArrowheads="1"/>
            </p:cNvSpPr>
            <p:nvPr/>
          </p:nvSpPr>
          <p:spPr bwMode="auto">
            <a:xfrm>
              <a:off x="567" y="503"/>
              <a:ext cx="1180" cy="110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 b="1">
                  <a:solidFill>
                    <a:schemeClr val="bg1"/>
                  </a:solidFill>
                  <a:sym typeface="Calibri" pitchFamily="34" charset="0"/>
                </a:rPr>
                <a:t>02</a:t>
              </a:r>
              <a:endParaRPr lang="en-US" sz="4000" b="1">
                <a:solidFill>
                  <a:schemeClr val="bg1"/>
                </a:solidFill>
                <a:sym typeface="Calibri" pitchFamily="34" charset="0"/>
              </a:endParaRPr>
            </a:p>
          </p:txBody>
        </p:sp>
      </p:grpSp>
      <p:grpSp>
        <p:nvGrpSpPr>
          <p:cNvPr id="7195" name="Group 26"/>
          <p:cNvGrpSpPr/>
          <p:nvPr/>
        </p:nvGrpSpPr>
        <p:grpSpPr bwMode="auto">
          <a:xfrm>
            <a:off x="5259388" y="3727450"/>
            <a:ext cx="1430337" cy="1428750"/>
            <a:chOff x="0" y="0"/>
            <a:chExt cx="2252" cy="2250"/>
          </a:xfrm>
        </p:grpSpPr>
        <p:sp>
          <p:nvSpPr>
            <p:cNvPr id="7196" name="椭圆 46"/>
            <p:cNvSpPr>
              <a:spLocks noChangeArrowheads="1"/>
            </p:cNvSpPr>
            <p:nvPr/>
          </p:nvSpPr>
          <p:spPr bwMode="auto">
            <a:xfrm>
              <a:off x="0" y="0"/>
              <a:ext cx="2253" cy="2250"/>
            </a:xfrm>
            <a:prstGeom prst="ellipse">
              <a:avLst/>
            </a:prstGeom>
            <a:solidFill>
              <a:schemeClr val="bg1">
                <a:alpha val="45999"/>
              </a:schemeClr>
            </a:solidFill>
            <a:ln w="76200" cmpd="sng">
              <a:solidFill>
                <a:srgbClr val="8BBCED"/>
              </a:solidFill>
              <a:round/>
            </a:ln>
          </p:spPr>
          <p:txBody>
            <a:bodyPr/>
            <a:lstStyle/>
            <a:p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7197" name="Text Box 47"/>
            <p:cNvSpPr txBox="1">
              <a:spLocks noChangeArrowheads="1"/>
            </p:cNvSpPr>
            <p:nvPr/>
          </p:nvSpPr>
          <p:spPr bwMode="auto">
            <a:xfrm>
              <a:off x="437" y="555"/>
              <a:ext cx="1180" cy="110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 b="1">
                  <a:solidFill>
                    <a:schemeClr val="bg1"/>
                  </a:solidFill>
                  <a:sym typeface="Calibri" pitchFamily="34" charset="0"/>
                </a:rPr>
                <a:t>03</a:t>
              </a:r>
              <a:endParaRPr lang="en-US" sz="4000" b="1">
                <a:solidFill>
                  <a:schemeClr val="bg1"/>
                </a:solidFill>
                <a:sym typeface="Calibri" pitchFamily="34" charset="0"/>
              </a:endParaRPr>
            </a:p>
          </p:txBody>
        </p:sp>
      </p:grpSp>
      <p:grpSp>
        <p:nvGrpSpPr>
          <p:cNvPr id="7198" name="Group 29"/>
          <p:cNvGrpSpPr/>
          <p:nvPr/>
        </p:nvGrpSpPr>
        <p:grpSpPr bwMode="auto">
          <a:xfrm>
            <a:off x="3214688" y="2822575"/>
            <a:ext cx="1428750" cy="1428750"/>
            <a:chOff x="0" y="0"/>
            <a:chExt cx="2250" cy="2250"/>
          </a:xfrm>
        </p:grpSpPr>
        <p:sp>
          <p:nvSpPr>
            <p:cNvPr id="7199" name="椭圆 47"/>
            <p:cNvSpPr>
              <a:spLocks noChangeArrowheads="1"/>
            </p:cNvSpPr>
            <p:nvPr/>
          </p:nvSpPr>
          <p:spPr bwMode="auto">
            <a:xfrm>
              <a:off x="0" y="0"/>
              <a:ext cx="2250" cy="2250"/>
            </a:xfrm>
            <a:prstGeom prst="ellipse">
              <a:avLst/>
            </a:prstGeom>
            <a:solidFill>
              <a:schemeClr val="bg1">
                <a:alpha val="45999"/>
              </a:schemeClr>
            </a:solidFill>
            <a:ln w="76200" cmpd="sng">
              <a:solidFill>
                <a:srgbClr val="92D050"/>
              </a:solidFill>
              <a:round/>
            </a:ln>
          </p:spPr>
          <p:txBody>
            <a:bodyPr/>
            <a:lstStyle/>
            <a:p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7200" name="Text Box 42"/>
            <p:cNvSpPr txBox="1">
              <a:spLocks noChangeArrowheads="1"/>
            </p:cNvSpPr>
            <p:nvPr/>
          </p:nvSpPr>
          <p:spPr bwMode="auto">
            <a:xfrm>
              <a:off x="494" y="524"/>
              <a:ext cx="1180" cy="110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 b="1">
                  <a:solidFill>
                    <a:schemeClr val="bg1"/>
                  </a:solidFill>
                  <a:sym typeface="Calibri" pitchFamily="34" charset="0"/>
                </a:rPr>
                <a:t>01</a:t>
              </a:r>
              <a:endParaRPr lang="en-US" sz="4000" b="1">
                <a:solidFill>
                  <a:schemeClr val="bg1"/>
                </a:solidFill>
                <a:sym typeface="Calibri" pitchFamily="34" charset="0"/>
              </a:endParaRPr>
            </a:p>
          </p:txBody>
        </p:sp>
      </p:grp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1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1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1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1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3" grpId="0" bldLvl="0" autoUpdateAnimBg="0"/>
      <p:bldP spid="7184" grpId="0" bldLvl="0" autoUpdateAnimBg="0"/>
      <p:bldP spid="7185" grpId="0" bldLvl="0" autoUpdateAnimBg="0"/>
      <p:bldP spid="7189" grpId="0" bldLvl="0" animBg="1" autoUpdateAnimBg="0"/>
      <p:bldP spid="7190" grpId="0" bldLvl="0" animBg="1" autoUpdateAnimBg="0"/>
      <p:bldP spid="7191" grpId="0" bldLvl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4"/>
          <p:cNvSpPr>
            <a:spLocks noChangeArrowheads="1"/>
          </p:cNvSpPr>
          <p:nvPr/>
        </p:nvSpPr>
        <p:spPr bwMode="auto">
          <a:xfrm>
            <a:off x="-584200" y="581025"/>
            <a:ext cx="56356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8195" name="矩形 5"/>
          <p:cNvSpPr>
            <a:spLocks noChangeArrowheads="1"/>
          </p:cNvSpPr>
          <p:nvPr/>
        </p:nvSpPr>
        <p:spPr bwMode="auto">
          <a:xfrm>
            <a:off x="-554038" y="590550"/>
            <a:ext cx="55403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8196" name="文本框 1"/>
          <p:cNvSpPr txBox="1">
            <a:spLocks noChangeArrowheads="1"/>
          </p:cNvSpPr>
          <p:nvPr/>
        </p:nvSpPr>
        <p:spPr bwMode="auto">
          <a:xfrm>
            <a:off x="93663" y="2016125"/>
            <a:ext cx="3382962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ym typeface="Calibri" pitchFamily="34" charset="0"/>
              </a:rPr>
              <a:t>点击添加标题：</a:t>
            </a:r>
            <a:endParaRPr lang="zh-CN" altLang="en-US" sz="3600" b="1">
              <a:sym typeface="Calibri" pitchFamily="34" charset="0"/>
            </a:endParaRPr>
          </a:p>
          <a:p>
            <a:endParaRPr lang="zh-CN" altLang="en-US">
              <a:sym typeface="Calibri" pitchFamily="34" charset="0"/>
            </a:endParaRPr>
          </a:p>
        </p:txBody>
      </p:sp>
      <p:sp>
        <p:nvSpPr>
          <p:cNvPr id="8197" name="矩形 3"/>
          <p:cNvSpPr>
            <a:spLocks noChangeArrowheads="1"/>
          </p:cNvSpPr>
          <p:nvPr/>
        </p:nvSpPr>
        <p:spPr bwMode="auto">
          <a:xfrm>
            <a:off x="10799763" y="6338888"/>
            <a:ext cx="1392237" cy="527050"/>
          </a:xfrm>
          <a:prstGeom prst="rect">
            <a:avLst/>
          </a:prstGeom>
          <a:solidFill>
            <a:srgbClr val="FF6462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8198" name="矩形 3"/>
          <p:cNvSpPr>
            <a:spLocks noChangeArrowheads="1"/>
          </p:cNvSpPr>
          <p:nvPr/>
        </p:nvSpPr>
        <p:spPr bwMode="auto">
          <a:xfrm>
            <a:off x="10880725" y="6602413"/>
            <a:ext cx="581025" cy="255587"/>
          </a:xfrm>
          <a:prstGeom prst="rect">
            <a:avLst/>
          </a:prstGeom>
          <a:solidFill>
            <a:srgbClr val="FF6462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8199" name="矩形 3"/>
          <p:cNvSpPr>
            <a:spLocks noChangeArrowheads="1"/>
          </p:cNvSpPr>
          <p:nvPr/>
        </p:nvSpPr>
        <p:spPr bwMode="auto">
          <a:xfrm>
            <a:off x="10355263" y="6654800"/>
            <a:ext cx="444500" cy="203200"/>
          </a:xfrm>
          <a:prstGeom prst="rect">
            <a:avLst/>
          </a:prstGeom>
          <a:solidFill>
            <a:srgbClr val="FF6462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8200" name="矩形 3"/>
          <p:cNvSpPr>
            <a:spLocks noChangeArrowheads="1"/>
          </p:cNvSpPr>
          <p:nvPr/>
        </p:nvSpPr>
        <p:spPr bwMode="auto">
          <a:xfrm>
            <a:off x="9131300" y="6726238"/>
            <a:ext cx="830263" cy="131762"/>
          </a:xfrm>
          <a:prstGeom prst="rect">
            <a:avLst/>
          </a:prstGeom>
          <a:solidFill>
            <a:srgbClr val="FF6462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8201" name="矩形 3"/>
          <p:cNvSpPr>
            <a:spLocks noChangeArrowheads="1"/>
          </p:cNvSpPr>
          <p:nvPr/>
        </p:nvSpPr>
        <p:spPr bwMode="auto">
          <a:xfrm>
            <a:off x="11926888" y="6072188"/>
            <a:ext cx="265112" cy="180975"/>
          </a:xfrm>
          <a:prstGeom prst="rect">
            <a:avLst/>
          </a:prstGeom>
          <a:solidFill>
            <a:srgbClr val="FF6462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 sz="8000">
              <a:solidFill>
                <a:schemeClr val="bg1"/>
              </a:solidFill>
              <a:sym typeface="Calibri" pitchFamily="34" charset="0"/>
            </a:endParaRPr>
          </a:p>
        </p:txBody>
      </p:sp>
      <p:grpSp>
        <p:nvGrpSpPr>
          <p:cNvPr id="8202" name="Group 14"/>
          <p:cNvGrpSpPr/>
          <p:nvPr/>
        </p:nvGrpSpPr>
        <p:grpSpPr bwMode="auto">
          <a:xfrm>
            <a:off x="2011363" y="2632075"/>
            <a:ext cx="7575550" cy="1160463"/>
            <a:chOff x="0" y="0"/>
            <a:chExt cx="11930" cy="1827"/>
          </a:xfrm>
        </p:grpSpPr>
        <p:sp>
          <p:nvSpPr>
            <p:cNvPr id="8203" name="圆角矩形 1"/>
            <p:cNvSpPr>
              <a:spLocks noChangeArrowheads="1"/>
            </p:cNvSpPr>
            <p:nvPr/>
          </p:nvSpPr>
          <p:spPr bwMode="auto">
            <a:xfrm rot="20622433">
              <a:off x="0" y="0"/>
              <a:ext cx="11930" cy="973"/>
            </a:xfrm>
            <a:prstGeom prst="roundRect">
              <a:avLst>
                <a:gd name="adj" fmla="val 16667"/>
              </a:avLst>
            </a:prstGeom>
            <a:solidFill>
              <a:srgbClr val="FFE79B"/>
            </a:solidFill>
            <a:ln w="4826" cmpd="sng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eaLnBrk="1" hangingPunct="1"/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8204" name="Text Box 31"/>
            <p:cNvSpPr txBox="1">
              <a:spLocks noChangeArrowheads="1"/>
            </p:cNvSpPr>
            <p:nvPr/>
          </p:nvSpPr>
          <p:spPr bwMode="auto">
            <a:xfrm rot="20592955">
              <a:off x="139" y="147"/>
              <a:ext cx="11560" cy="168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buFont typeface="Arial" pitchFamily="34" charset="0"/>
                <a:buAutoNum type="arabicPeriod"/>
              </a:pPr>
              <a:r>
                <a:rPr lang="zh-CN" altLang="en-US" sz="3200">
                  <a:latin typeface="宋体" pitchFamily="2" charset="-122"/>
                  <a:sym typeface="Calibri" pitchFamily="34" charset="0"/>
                </a:rPr>
                <a:t>点击添加文字</a:t>
              </a:r>
              <a:endParaRPr lang="zh-CN" altLang="en-US" sz="3200">
                <a:latin typeface="方正清刻本悦宋简体" charset="-122"/>
                <a:sym typeface="Calibri" pitchFamily="34" charset="0"/>
              </a:endParaRPr>
            </a:p>
          </p:txBody>
        </p:sp>
      </p:grpSp>
      <p:grpSp>
        <p:nvGrpSpPr>
          <p:cNvPr id="8205" name="Group 17"/>
          <p:cNvGrpSpPr/>
          <p:nvPr/>
        </p:nvGrpSpPr>
        <p:grpSpPr bwMode="auto">
          <a:xfrm>
            <a:off x="2308225" y="3570288"/>
            <a:ext cx="7575550" cy="617537"/>
            <a:chOff x="0" y="0"/>
            <a:chExt cx="11930" cy="974"/>
          </a:xfrm>
        </p:grpSpPr>
        <p:sp>
          <p:nvSpPr>
            <p:cNvPr id="8206" name="圆角矩形 10"/>
            <p:cNvSpPr>
              <a:spLocks noChangeArrowheads="1"/>
            </p:cNvSpPr>
            <p:nvPr/>
          </p:nvSpPr>
          <p:spPr bwMode="auto">
            <a:xfrm rot="20622433">
              <a:off x="0" y="0"/>
              <a:ext cx="11930" cy="975"/>
            </a:xfrm>
            <a:prstGeom prst="roundRect">
              <a:avLst>
                <a:gd name="adj" fmla="val 16667"/>
              </a:avLst>
            </a:prstGeom>
            <a:solidFill>
              <a:srgbClr val="FF8885"/>
            </a:solidFill>
            <a:ln w="4826" cmpd="sng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eaLnBrk="1" hangingPunct="1"/>
              <a:endParaRPr lang="zh-CN" altLang="en-US">
                <a:latin typeface="方正清刻本悦宋简体" charset="-122"/>
                <a:sym typeface="Calibri" pitchFamily="34" charset="0"/>
              </a:endParaRPr>
            </a:p>
          </p:txBody>
        </p:sp>
        <p:sp>
          <p:nvSpPr>
            <p:cNvPr id="8207" name="Text Box 19"/>
            <p:cNvSpPr txBox="1">
              <a:spLocks noChangeArrowheads="1"/>
            </p:cNvSpPr>
            <p:nvPr/>
          </p:nvSpPr>
          <p:spPr bwMode="auto">
            <a:xfrm rot="20580000">
              <a:off x="94" y="30"/>
              <a:ext cx="11808" cy="91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3200">
                  <a:latin typeface="宋体" pitchFamily="2" charset="-122"/>
                </a:rPr>
                <a:t>2.点击添加文字</a:t>
              </a:r>
              <a:endParaRPr lang="zh-CN" altLang="en-US" sz="3200">
                <a:latin typeface="宋体" pitchFamily="2" charset="-122"/>
              </a:endParaRPr>
            </a:p>
          </p:txBody>
        </p:sp>
      </p:grpSp>
      <p:grpSp>
        <p:nvGrpSpPr>
          <p:cNvPr id="8208" name="Group 20"/>
          <p:cNvGrpSpPr/>
          <p:nvPr/>
        </p:nvGrpSpPr>
        <p:grpSpPr bwMode="auto">
          <a:xfrm>
            <a:off x="2665413" y="4557713"/>
            <a:ext cx="7575550" cy="644525"/>
            <a:chOff x="0" y="0"/>
            <a:chExt cx="11930" cy="1014"/>
          </a:xfrm>
        </p:grpSpPr>
        <p:sp>
          <p:nvSpPr>
            <p:cNvPr id="8209" name="圆角矩形 11"/>
            <p:cNvSpPr>
              <a:spLocks noChangeArrowheads="1"/>
            </p:cNvSpPr>
            <p:nvPr/>
          </p:nvSpPr>
          <p:spPr bwMode="auto">
            <a:xfrm rot="20622433">
              <a:off x="0" y="42"/>
              <a:ext cx="11930" cy="973"/>
            </a:xfrm>
            <a:prstGeom prst="roundRect">
              <a:avLst>
                <a:gd name="adj" fmla="val 16667"/>
              </a:avLst>
            </a:prstGeom>
            <a:solidFill>
              <a:srgbClr val="8BBCED"/>
            </a:solidFill>
            <a:ln w="4826" cmpd="sng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eaLnBrk="1" hangingPunct="1"/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8210" name="Text Box 22"/>
            <p:cNvSpPr txBox="1">
              <a:spLocks noChangeArrowheads="1"/>
            </p:cNvSpPr>
            <p:nvPr/>
          </p:nvSpPr>
          <p:spPr bwMode="auto">
            <a:xfrm rot="20580000">
              <a:off x="10" y="0"/>
              <a:ext cx="11808" cy="91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3200">
                  <a:latin typeface="宋体" pitchFamily="2" charset="-122"/>
                </a:rPr>
                <a:t>3.点击添加文字</a:t>
              </a:r>
              <a:endParaRPr lang="zh-CN" altLang="en-US" sz="3200">
                <a:latin typeface="宋体" pitchFamily="2" charset="-122"/>
              </a:endParaRPr>
            </a:p>
          </p:txBody>
        </p:sp>
      </p:grpSp>
      <p:grpSp>
        <p:nvGrpSpPr>
          <p:cNvPr id="8211" name="Group 19"/>
          <p:cNvGrpSpPr/>
          <p:nvPr/>
        </p:nvGrpSpPr>
        <p:grpSpPr bwMode="auto">
          <a:xfrm>
            <a:off x="-312738" y="0"/>
            <a:ext cx="12503151" cy="1943100"/>
            <a:chOff x="0" y="0"/>
            <a:chExt cx="19708" cy="3072"/>
          </a:xfrm>
        </p:grpSpPr>
        <p:grpSp>
          <p:nvGrpSpPr>
            <p:cNvPr id="8212" name="Group 20"/>
            <p:cNvGrpSpPr/>
            <p:nvPr/>
          </p:nvGrpSpPr>
          <p:grpSpPr bwMode="auto">
            <a:xfrm>
              <a:off x="0" y="0"/>
              <a:ext cx="19708" cy="3072"/>
              <a:chOff x="0" y="0"/>
              <a:chExt cx="19709" cy="3072"/>
            </a:xfrm>
          </p:grpSpPr>
          <p:sp>
            <p:nvSpPr>
              <p:cNvPr id="8213" name="矩形 1"/>
              <p:cNvSpPr>
                <a:spLocks noChangeArrowheads="1"/>
              </p:cNvSpPr>
              <p:nvPr/>
            </p:nvSpPr>
            <p:spPr bwMode="auto">
              <a:xfrm>
                <a:off x="509" y="547"/>
                <a:ext cx="19200" cy="1020"/>
              </a:xfrm>
              <a:prstGeom prst="rect">
                <a:avLst/>
              </a:prstGeom>
              <a:solidFill>
                <a:srgbClr val="FF3333">
                  <a:alpha val="89999"/>
                </a:srgbClr>
              </a:solidFill>
              <a:ln w="9525">
                <a:noFill/>
                <a:miter lim="800000"/>
              </a:ln>
              <a:effectLst/>
            </p:spPr>
            <p:txBody>
              <a:bodyPr/>
              <a:lstStyle/>
              <a:p>
                <a:pPr eaLnBrk="1" hangingPunct="1"/>
                <a:r>
                  <a:rPr lang="zh-CN" altLang="en-US">
                    <a:solidFill>
                      <a:srgbClr val="404040"/>
                    </a:solidFill>
                    <a:ea typeface="华文隶书" pitchFamily="2" charset="-122"/>
                    <a:sym typeface="Calibri" pitchFamily="34" charset="0"/>
                  </a:rPr>
                  <a:t>                                                                  </a:t>
                </a:r>
                <a:r>
                  <a:rPr lang="zh-CN" altLang="en-US" sz="3600" b="1">
                    <a:solidFill>
                      <a:schemeClr val="bg1"/>
                    </a:solidFill>
                    <a:latin typeface="仿宋" pitchFamily="49" charset="-122"/>
                    <a:ea typeface="仿宋" pitchFamily="49" charset="-122"/>
                    <a:sym typeface="Calibri" pitchFamily="34" charset="0"/>
                  </a:rPr>
                  <a:t>点击添加标题</a:t>
                </a:r>
                <a:endParaRPr lang="zh-CN" altLang="en-US" sz="3600" b="1">
                  <a:solidFill>
                    <a:schemeClr val="bg1"/>
                  </a:solidFill>
                  <a:latin typeface="仿宋" pitchFamily="49" charset="-122"/>
                  <a:ea typeface="仿宋" pitchFamily="49" charset="-122"/>
                  <a:sym typeface="Calibri" pitchFamily="34" charset="0"/>
                </a:endParaRPr>
              </a:p>
            </p:txBody>
          </p:sp>
          <p:sp>
            <p:nvSpPr>
              <p:cNvPr id="8214" name="等腰三角形 2"/>
              <p:cNvSpPr>
                <a:spLocks noChangeArrowheads="1"/>
              </p:cNvSpPr>
              <p:nvPr/>
            </p:nvSpPr>
            <p:spPr bwMode="auto">
              <a:xfrm rot="10800000">
                <a:off x="0" y="1002"/>
                <a:ext cx="3889" cy="2070"/>
              </a:xfrm>
              <a:prstGeom prst="triangle">
                <a:avLst>
                  <a:gd name="adj" fmla="val 52884"/>
                </a:avLst>
              </a:prstGeom>
              <a:solidFill>
                <a:srgbClr val="FF6462"/>
              </a:solidFill>
              <a:ln w="9525">
                <a:noFill/>
                <a:miter lim="800000"/>
              </a:ln>
              <a:effectLst/>
            </p:spPr>
            <p:txBody>
              <a:bodyPr/>
              <a:lstStyle/>
              <a:p>
                <a:pPr eaLnBrk="1" hangingPunct="1"/>
                <a:endParaRPr lang="zh-CN" altLang="en-US">
                  <a:sym typeface="Calibri" pitchFamily="34" charset="0"/>
                </a:endParaRPr>
              </a:p>
            </p:txBody>
          </p:sp>
          <p:sp>
            <p:nvSpPr>
              <p:cNvPr id="8215" name="矩形 3"/>
              <p:cNvSpPr>
                <a:spLocks noChangeArrowheads="1"/>
              </p:cNvSpPr>
              <p:nvPr/>
            </p:nvSpPr>
            <p:spPr bwMode="auto">
              <a:xfrm>
                <a:off x="4684" y="0"/>
                <a:ext cx="2138" cy="1907"/>
              </a:xfrm>
              <a:prstGeom prst="rect">
                <a:avLst/>
              </a:prstGeom>
              <a:solidFill>
                <a:srgbClr val="FF6462"/>
              </a:solidFill>
              <a:ln w="9525">
                <a:noFill/>
                <a:miter lim="800000"/>
              </a:ln>
              <a:effectLst/>
            </p:spPr>
            <p:txBody>
              <a:bodyPr/>
              <a:lstStyle/>
              <a:p>
                <a:pPr eaLnBrk="1" hangingPunct="1"/>
                <a:r>
                  <a:rPr lang="zh-CN" altLang="en-US" sz="8000">
                    <a:solidFill>
                      <a:schemeClr val="bg1"/>
                    </a:solidFill>
                    <a:sym typeface="Calibri" pitchFamily="34" charset="0"/>
                  </a:rPr>
                  <a:t>壹</a:t>
                </a:r>
                <a:endParaRPr lang="zh-CN" altLang="en-US" sz="8000">
                  <a:solidFill>
                    <a:schemeClr val="bg1"/>
                  </a:solidFill>
                  <a:sym typeface="Calibri" pitchFamily="34" charset="0"/>
                </a:endParaRPr>
              </a:p>
            </p:txBody>
          </p:sp>
        </p:grpSp>
        <p:sp>
          <p:nvSpPr>
            <p:cNvPr id="8216" name="文本框 6"/>
            <p:cNvSpPr txBox="1">
              <a:spLocks noChangeArrowheads="1"/>
            </p:cNvSpPr>
            <p:nvPr/>
          </p:nvSpPr>
          <p:spPr bwMode="auto">
            <a:xfrm>
              <a:off x="702" y="765"/>
              <a:ext cx="3120" cy="130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chemeClr val="bg1"/>
                  </a:solidFill>
                  <a:sym typeface="Calibri" pitchFamily="34" charset="0"/>
                </a:rPr>
                <a:t>ONE</a:t>
              </a:r>
              <a:endParaRPr lang="zh-CN" altLang="en-US" sz="4800">
                <a:solidFill>
                  <a:schemeClr val="bg1"/>
                </a:solidFill>
                <a:sym typeface="Calibri" pitchFamily="34" charset="0"/>
              </a:endParaRPr>
            </a:p>
          </p:txBody>
        </p:sp>
      </p:grpSp>
      <p:sp>
        <p:nvSpPr>
          <p:cNvPr id="8217" name="矩形 3"/>
          <p:cNvSpPr>
            <a:spLocks noChangeArrowheads="1"/>
          </p:cNvSpPr>
          <p:nvPr/>
        </p:nvSpPr>
        <p:spPr bwMode="auto">
          <a:xfrm>
            <a:off x="11007725" y="6613525"/>
            <a:ext cx="581025" cy="254000"/>
          </a:xfrm>
          <a:prstGeom prst="rect">
            <a:avLst/>
          </a:prstGeom>
          <a:solidFill>
            <a:srgbClr val="FF3333">
              <a:alpha val="89999"/>
            </a:srgbClr>
          </a:solidFill>
          <a:ln w="9525">
            <a:noFill/>
            <a:miter lim="800000"/>
          </a:ln>
          <a:effectLst/>
        </p:spPr>
        <p:txBody>
          <a:bodyPr/>
          <a:lstStyle/>
          <a:p>
            <a:pPr eaLnBrk="1" hangingPunct="1"/>
            <a:endParaRPr lang="zh-CN" altLang="en-US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8218" name="矩形 3"/>
          <p:cNvSpPr>
            <a:spLocks noChangeArrowheads="1"/>
          </p:cNvSpPr>
          <p:nvPr/>
        </p:nvSpPr>
        <p:spPr bwMode="auto">
          <a:xfrm>
            <a:off x="9136063" y="6718300"/>
            <a:ext cx="830262" cy="130175"/>
          </a:xfrm>
          <a:prstGeom prst="rect">
            <a:avLst/>
          </a:prstGeom>
          <a:solidFill>
            <a:srgbClr val="FF3333">
              <a:alpha val="89999"/>
            </a:srgbClr>
          </a:solidFill>
          <a:ln w="9525">
            <a:noFill/>
            <a:miter lim="800000"/>
          </a:ln>
          <a:effectLst/>
        </p:spPr>
        <p:txBody>
          <a:bodyPr/>
          <a:lstStyle/>
          <a:p>
            <a:pPr eaLnBrk="1" hangingPunct="1"/>
            <a:endParaRPr lang="zh-CN" altLang="en-US" sz="8000">
              <a:solidFill>
                <a:schemeClr val="bg1"/>
              </a:solidFill>
              <a:sym typeface="Calibri" pitchFamily="34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4"/>
          <p:cNvSpPr>
            <a:spLocks noChangeArrowheads="1"/>
          </p:cNvSpPr>
          <p:nvPr/>
        </p:nvSpPr>
        <p:spPr bwMode="auto">
          <a:xfrm>
            <a:off x="-584200" y="581025"/>
            <a:ext cx="56356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9219" name="矩形 5"/>
          <p:cNvSpPr>
            <a:spLocks noChangeArrowheads="1"/>
          </p:cNvSpPr>
          <p:nvPr/>
        </p:nvSpPr>
        <p:spPr bwMode="auto">
          <a:xfrm>
            <a:off x="-554038" y="590550"/>
            <a:ext cx="55403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9220" name="矩形 1"/>
          <p:cNvSpPr>
            <a:spLocks noChangeArrowheads="1"/>
          </p:cNvSpPr>
          <p:nvPr/>
        </p:nvSpPr>
        <p:spPr bwMode="auto">
          <a:xfrm>
            <a:off x="122238" y="2093913"/>
            <a:ext cx="33829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ym typeface="Calibri" pitchFamily="34" charset="0"/>
              </a:rPr>
              <a:t>点击添加标题：</a:t>
            </a:r>
            <a:endParaRPr lang="zh-CN" altLang="en-US" sz="3600" b="1">
              <a:sym typeface="Calibri" pitchFamily="34" charset="0"/>
            </a:endParaRPr>
          </a:p>
        </p:txBody>
      </p:sp>
      <p:pic>
        <p:nvPicPr>
          <p:cNvPr id="9221" name="Picture 14" descr="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rot="20068561">
            <a:off x="6327775" y="3370263"/>
            <a:ext cx="21590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 Box 15"/>
          <p:cNvSpPr txBox="1">
            <a:spLocks noChangeArrowheads="1"/>
          </p:cNvSpPr>
          <p:nvPr/>
        </p:nvSpPr>
        <p:spPr bwMode="auto">
          <a:xfrm>
            <a:off x="2012950" y="3867150"/>
            <a:ext cx="1604963" cy="517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ea typeface="微软雅黑" pitchFamily="34" charset="-122"/>
                <a:sym typeface="Calibri" pitchFamily="34" charset="0"/>
              </a:rPr>
              <a:t>添加文字</a:t>
            </a:r>
            <a:endParaRPr lang="zh-CN" altLang="en-US" sz="2800">
              <a:solidFill>
                <a:srgbClr val="262626"/>
              </a:solidFill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9223" name="Text Box 16"/>
          <p:cNvSpPr txBox="1">
            <a:spLocks noChangeArrowheads="1"/>
          </p:cNvSpPr>
          <p:nvPr/>
        </p:nvSpPr>
        <p:spPr bwMode="auto">
          <a:xfrm>
            <a:off x="7302500" y="2617788"/>
            <a:ext cx="1604963" cy="5191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ea typeface="微软雅黑" pitchFamily="34" charset="-122"/>
                <a:sym typeface="Calibri" pitchFamily="34" charset="0"/>
              </a:rPr>
              <a:t>添加文字</a:t>
            </a:r>
            <a:endParaRPr lang="zh-CN" altLang="en-US" sz="2800">
              <a:solidFill>
                <a:srgbClr val="262626"/>
              </a:solidFill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9224" name="Text Box 17"/>
          <p:cNvSpPr txBox="1">
            <a:spLocks noChangeArrowheads="1"/>
          </p:cNvSpPr>
          <p:nvPr/>
        </p:nvSpPr>
        <p:spPr bwMode="auto">
          <a:xfrm>
            <a:off x="4068763" y="5032375"/>
            <a:ext cx="1604962" cy="517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ea typeface="微软雅黑" pitchFamily="34" charset="-122"/>
                <a:sym typeface="Calibri" pitchFamily="34" charset="0"/>
              </a:rPr>
              <a:t>添加文字</a:t>
            </a:r>
            <a:endParaRPr lang="zh-CN" altLang="en-US" sz="2800">
              <a:solidFill>
                <a:srgbClr val="262626"/>
              </a:solidFill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9225" name="Text Box 18"/>
          <p:cNvSpPr txBox="1">
            <a:spLocks noChangeArrowheads="1"/>
          </p:cNvSpPr>
          <p:nvPr/>
        </p:nvSpPr>
        <p:spPr bwMode="auto">
          <a:xfrm>
            <a:off x="8429625" y="4460875"/>
            <a:ext cx="1604963" cy="517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ea typeface="微软雅黑" pitchFamily="34" charset="-122"/>
                <a:sym typeface="Calibri" pitchFamily="34" charset="0"/>
              </a:rPr>
              <a:t>添加文字</a:t>
            </a:r>
            <a:endParaRPr lang="zh-CN" altLang="en-US" sz="2800">
              <a:solidFill>
                <a:srgbClr val="262626"/>
              </a:solidFill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9226" name="矩形 3"/>
          <p:cNvSpPr>
            <a:spLocks noChangeArrowheads="1"/>
          </p:cNvSpPr>
          <p:nvPr/>
        </p:nvSpPr>
        <p:spPr bwMode="auto">
          <a:xfrm>
            <a:off x="10799763" y="6338888"/>
            <a:ext cx="1392237" cy="527050"/>
          </a:xfrm>
          <a:prstGeom prst="rect">
            <a:avLst/>
          </a:prstGeom>
          <a:solidFill>
            <a:srgbClr val="FF6462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9227" name="矩形 3"/>
          <p:cNvSpPr>
            <a:spLocks noChangeArrowheads="1"/>
          </p:cNvSpPr>
          <p:nvPr/>
        </p:nvSpPr>
        <p:spPr bwMode="auto">
          <a:xfrm>
            <a:off x="10880725" y="6602413"/>
            <a:ext cx="581025" cy="255587"/>
          </a:xfrm>
          <a:prstGeom prst="rect">
            <a:avLst/>
          </a:prstGeom>
          <a:solidFill>
            <a:srgbClr val="FF6462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9228" name="矩形 3"/>
          <p:cNvSpPr>
            <a:spLocks noChangeArrowheads="1"/>
          </p:cNvSpPr>
          <p:nvPr/>
        </p:nvSpPr>
        <p:spPr bwMode="auto">
          <a:xfrm>
            <a:off x="10355263" y="6654800"/>
            <a:ext cx="444500" cy="203200"/>
          </a:xfrm>
          <a:prstGeom prst="rect">
            <a:avLst/>
          </a:prstGeom>
          <a:solidFill>
            <a:srgbClr val="FF6462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9229" name="矩形 3"/>
          <p:cNvSpPr>
            <a:spLocks noChangeArrowheads="1"/>
          </p:cNvSpPr>
          <p:nvPr/>
        </p:nvSpPr>
        <p:spPr bwMode="auto">
          <a:xfrm>
            <a:off x="9131300" y="6726238"/>
            <a:ext cx="830263" cy="131762"/>
          </a:xfrm>
          <a:prstGeom prst="rect">
            <a:avLst/>
          </a:prstGeom>
          <a:solidFill>
            <a:srgbClr val="FF6462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9230" name="矩形 3"/>
          <p:cNvSpPr>
            <a:spLocks noChangeArrowheads="1"/>
          </p:cNvSpPr>
          <p:nvPr/>
        </p:nvSpPr>
        <p:spPr bwMode="auto">
          <a:xfrm>
            <a:off x="11926888" y="6072188"/>
            <a:ext cx="265112" cy="180975"/>
          </a:xfrm>
          <a:prstGeom prst="rect">
            <a:avLst/>
          </a:prstGeom>
          <a:solidFill>
            <a:srgbClr val="FF6462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 sz="8000">
              <a:solidFill>
                <a:schemeClr val="bg1"/>
              </a:solidFill>
              <a:sym typeface="Calibri" pitchFamily="34" charset="0"/>
            </a:endParaRPr>
          </a:p>
        </p:txBody>
      </p:sp>
      <p:pic>
        <p:nvPicPr>
          <p:cNvPr id="9231" name="图片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27865">
            <a:off x="4124325" y="3074988"/>
            <a:ext cx="230505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图片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28275">
            <a:off x="5294313" y="2533650"/>
            <a:ext cx="230505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3" name="图片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929650">
            <a:off x="3098800" y="2336800"/>
            <a:ext cx="230505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234" name="Group 18"/>
          <p:cNvGrpSpPr/>
          <p:nvPr/>
        </p:nvGrpSpPr>
        <p:grpSpPr bwMode="auto">
          <a:xfrm>
            <a:off x="-312738" y="0"/>
            <a:ext cx="12501563" cy="1943100"/>
            <a:chOff x="0" y="0"/>
            <a:chExt cx="19708" cy="3072"/>
          </a:xfrm>
        </p:grpSpPr>
        <p:grpSp>
          <p:nvGrpSpPr>
            <p:cNvPr id="9235" name="Group 19"/>
            <p:cNvGrpSpPr/>
            <p:nvPr/>
          </p:nvGrpSpPr>
          <p:grpSpPr bwMode="auto">
            <a:xfrm>
              <a:off x="0" y="0"/>
              <a:ext cx="19708" cy="3072"/>
              <a:chOff x="0" y="0"/>
              <a:chExt cx="19709" cy="3072"/>
            </a:xfrm>
          </p:grpSpPr>
          <p:sp>
            <p:nvSpPr>
              <p:cNvPr id="9236" name="矩形 1"/>
              <p:cNvSpPr>
                <a:spLocks noChangeArrowheads="1"/>
              </p:cNvSpPr>
              <p:nvPr/>
            </p:nvSpPr>
            <p:spPr bwMode="auto">
              <a:xfrm>
                <a:off x="509" y="547"/>
                <a:ext cx="19200" cy="1020"/>
              </a:xfrm>
              <a:prstGeom prst="rect">
                <a:avLst/>
              </a:prstGeom>
              <a:solidFill>
                <a:srgbClr val="FF3333">
                  <a:alpha val="89999"/>
                </a:srgbClr>
              </a:solidFill>
              <a:ln w="9525">
                <a:noFill/>
                <a:miter lim="800000"/>
              </a:ln>
              <a:effectLst/>
            </p:spPr>
            <p:txBody>
              <a:bodyPr/>
              <a:lstStyle/>
              <a:p>
                <a:pPr eaLnBrk="1" hangingPunct="1"/>
                <a:r>
                  <a:rPr lang="zh-CN" altLang="en-US">
                    <a:solidFill>
                      <a:srgbClr val="404040"/>
                    </a:solidFill>
                    <a:ea typeface="华文隶书" pitchFamily="2" charset="-122"/>
                    <a:sym typeface="Calibri" pitchFamily="34" charset="0"/>
                  </a:rPr>
                  <a:t>                                                                        </a:t>
                </a:r>
                <a:r>
                  <a:rPr lang="zh-CN" altLang="en-US" sz="3600" b="1">
                    <a:solidFill>
                      <a:schemeClr val="bg1"/>
                    </a:solidFill>
                    <a:latin typeface="仿宋" pitchFamily="49" charset="-122"/>
                    <a:ea typeface="仿宋" pitchFamily="49" charset="-122"/>
                    <a:sym typeface="Calibri" pitchFamily="34" charset="0"/>
                  </a:rPr>
                  <a:t>点击添加标题</a:t>
                </a:r>
                <a:endParaRPr lang="zh-CN" altLang="en-US" sz="3600" b="1">
                  <a:solidFill>
                    <a:schemeClr val="bg1"/>
                  </a:solidFill>
                  <a:latin typeface="仿宋" pitchFamily="49" charset="-122"/>
                  <a:ea typeface="仿宋" pitchFamily="49" charset="-122"/>
                  <a:sym typeface="Calibri" pitchFamily="34" charset="0"/>
                </a:endParaRPr>
              </a:p>
            </p:txBody>
          </p:sp>
          <p:sp>
            <p:nvSpPr>
              <p:cNvPr id="9237" name="等腰三角形 2"/>
              <p:cNvSpPr>
                <a:spLocks noChangeArrowheads="1"/>
              </p:cNvSpPr>
              <p:nvPr/>
            </p:nvSpPr>
            <p:spPr bwMode="auto">
              <a:xfrm rot="10800000">
                <a:off x="0" y="1002"/>
                <a:ext cx="3889" cy="2070"/>
              </a:xfrm>
              <a:prstGeom prst="triangle">
                <a:avLst>
                  <a:gd name="adj" fmla="val 52884"/>
                </a:avLst>
              </a:prstGeom>
              <a:solidFill>
                <a:srgbClr val="FF6462"/>
              </a:solidFill>
              <a:ln w="9525">
                <a:noFill/>
                <a:miter lim="800000"/>
              </a:ln>
              <a:effectLst/>
            </p:spPr>
            <p:txBody>
              <a:bodyPr/>
              <a:lstStyle/>
              <a:p>
                <a:pPr eaLnBrk="1" hangingPunct="1"/>
                <a:endParaRPr lang="zh-CN" altLang="en-US">
                  <a:sym typeface="Calibri" pitchFamily="34" charset="0"/>
                </a:endParaRPr>
              </a:p>
            </p:txBody>
          </p:sp>
          <p:sp>
            <p:nvSpPr>
              <p:cNvPr id="9238" name="矩形 3"/>
              <p:cNvSpPr>
                <a:spLocks noChangeArrowheads="1"/>
              </p:cNvSpPr>
              <p:nvPr/>
            </p:nvSpPr>
            <p:spPr bwMode="auto">
              <a:xfrm>
                <a:off x="4684" y="0"/>
                <a:ext cx="2138" cy="1907"/>
              </a:xfrm>
              <a:prstGeom prst="rect">
                <a:avLst/>
              </a:prstGeom>
              <a:solidFill>
                <a:srgbClr val="FF6462"/>
              </a:solidFill>
              <a:ln w="9525">
                <a:noFill/>
                <a:miter lim="800000"/>
              </a:ln>
              <a:effectLst/>
            </p:spPr>
            <p:txBody>
              <a:bodyPr/>
              <a:lstStyle/>
              <a:p>
                <a:pPr eaLnBrk="1" hangingPunct="1"/>
                <a:r>
                  <a:rPr lang="zh-CN" altLang="en-US" sz="8000">
                    <a:solidFill>
                      <a:schemeClr val="bg1"/>
                    </a:solidFill>
                    <a:sym typeface="Calibri" pitchFamily="34" charset="0"/>
                  </a:rPr>
                  <a:t>壹</a:t>
                </a:r>
                <a:endParaRPr lang="zh-CN" altLang="en-US" sz="8000">
                  <a:solidFill>
                    <a:schemeClr val="bg1"/>
                  </a:solidFill>
                  <a:sym typeface="Calibri" pitchFamily="34" charset="0"/>
                </a:endParaRPr>
              </a:p>
            </p:txBody>
          </p:sp>
        </p:grpSp>
        <p:sp>
          <p:nvSpPr>
            <p:cNvPr id="9239" name="文本框 6"/>
            <p:cNvSpPr txBox="1">
              <a:spLocks noChangeArrowheads="1"/>
            </p:cNvSpPr>
            <p:nvPr/>
          </p:nvSpPr>
          <p:spPr bwMode="auto">
            <a:xfrm>
              <a:off x="702" y="765"/>
              <a:ext cx="3120" cy="130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en-US" sz="4800">
                  <a:solidFill>
                    <a:schemeClr val="bg1"/>
                  </a:solidFill>
                  <a:sym typeface="Calibri" pitchFamily="34" charset="0"/>
                </a:rPr>
                <a:t>ONE</a:t>
              </a:r>
              <a:endParaRPr lang="zh-CN" altLang="en-US" sz="4800">
                <a:solidFill>
                  <a:schemeClr val="bg1"/>
                </a:solidFill>
                <a:sym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4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4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4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599040">
                                      <p:cBhvr>
                                        <p:cTn id="30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4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599040">
                                      <p:cBhvr>
                                        <p:cTn id="32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bldLvl="0" autoUpdateAnimBg="0"/>
      <p:bldP spid="9223" grpId="0" bldLvl="0" autoUpdateAnimBg="0"/>
      <p:bldP spid="9224" grpId="0" bldLvl="0" autoUpdateAnimBg="0"/>
      <p:bldP spid="9225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圆角矩形 1"/>
          <p:cNvSpPr>
            <a:spLocks noChangeArrowheads="1"/>
          </p:cNvSpPr>
          <p:nvPr/>
        </p:nvSpPr>
        <p:spPr bwMode="auto">
          <a:xfrm>
            <a:off x="212725" y="230188"/>
            <a:ext cx="11734800" cy="6477000"/>
          </a:xfrm>
          <a:prstGeom prst="roundRect">
            <a:avLst>
              <a:gd name="adj" fmla="val 16667"/>
            </a:avLst>
          </a:prstGeom>
          <a:solidFill>
            <a:srgbClr val="FFDE73"/>
          </a:solidFill>
          <a:ln w="9525">
            <a:noFill/>
            <a:round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10243" name="单圆角矩形 9"/>
          <p:cNvSpPr/>
          <p:nvPr/>
        </p:nvSpPr>
        <p:spPr bwMode="auto">
          <a:xfrm rot="5400000">
            <a:off x="9829800" y="228600"/>
            <a:ext cx="2117725" cy="2117725"/>
          </a:xfrm>
          <a:custGeom>
            <a:avLst/>
            <a:gdLst/>
            <a:ahLst/>
            <a:cxnLst>
              <a:cxn ang="0">
                <a:pos x="1058863" y="0"/>
              </a:cxn>
              <a:cxn ang="0">
                <a:pos x="2117725" y="0"/>
              </a:cxn>
              <a:cxn ang="0">
                <a:pos x="2117725" y="2117725"/>
              </a:cxn>
              <a:cxn ang="0">
                <a:pos x="0" y="2117725"/>
              </a:cxn>
              <a:cxn ang="0">
                <a:pos x="0" y="1058863"/>
              </a:cxn>
              <a:cxn ang="0">
                <a:pos x="1058863" y="0"/>
              </a:cxn>
            </a:cxnLst>
            <a:rect l="0" t="0" r="r" b="b"/>
            <a:pathLst>
              <a:path w="2117725" h="2117725">
                <a:moveTo>
                  <a:pt x="1058863" y="0"/>
                </a:moveTo>
                <a:lnTo>
                  <a:pt x="2117725" y="0"/>
                </a:lnTo>
                <a:lnTo>
                  <a:pt x="2117725" y="2117725"/>
                </a:lnTo>
                <a:lnTo>
                  <a:pt x="0" y="2117725"/>
                </a:lnTo>
                <a:lnTo>
                  <a:pt x="0" y="1058863"/>
                </a:lnTo>
                <a:cubicBezTo>
                  <a:pt x="0" y="474069"/>
                  <a:pt x="474069" y="0"/>
                  <a:pt x="1058863" y="0"/>
                </a:cubicBezTo>
                <a:close/>
              </a:path>
            </a:pathLst>
          </a:custGeom>
          <a:solidFill>
            <a:srgbClr val="FF6462">
              <a:alpha val="70000"/>
            </a:srgbClr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4" name="单圆角矩形 2"/>
          <p:cNvSpPr/>
          <p:nvPr/>
        </p:nvSpPr>
        <p:spPr bwMode="auto">
          <a:xfrm rot="10800000">
            <a:off x="9829800" y="4784725"/>
            <a:ext cx="2117725" cy="1920875"/>
          </a:xfrm>
          <a:custGeom>
            <a:avLst/>
            <a:gdLst/>
            <a:ahLst/>
            <a:cxnLst>
              <a:cxn ang="0">
                <a:pos x="960438" y="0"/>
              </a:cxn>
              <a:cxn ang="0">
                <a:pos x="2117725" y="0"/>
              </a:cxn>
              <a:cxn ang="0">
                <a:pos x="2117725" y="1920875"/>
              </a:cxn>
              <a:cxn ang="0">
                <a:pos x="0" y="1920875"/>
              </a:cxn>
              <a:cxn ang="0">
                <a:pos x="0" y="960438"/>
              </a:cxn>
              <a:cxn ang="0">
                <a:pos x="960438" y="0"/>
              </a:cxn>
            </a:cxnLst>
            <a:rect l="0" t="0" r="r" b="b"/>
            <a:pathLst>
              <a:path w="2117725" h="1920875">
                <a:moveTo>
                  <a:pt x="960438" y="0"/>
                </a:moveTo>
                <a:lnTo>
                  <a:pt x="2117725" y="0"/>
                </a:lnTo>
                <a:lnTo>
                  <a:pt x="2117725" y="1920875"/>
                </a:lnTo>
                <a:lnTo>
                  <a:pt x="0" y="1920875"/>
                </a:lnTo>
                <a:lnTo>
                  <a:pt x="0" y="960438"/>
                </a:lnTo>
                <a:cubicBezTo>
                  <a:pt x="0" y="430003"/>
                  <a:pt x="430003" y="0"/>
                  <a:pt x="960438" y="0"/>
                </a:cubicBezTo>
                <a:close/>
              </a:path>
            </a:pathLst>
          </a:custGeom>
          <a:solidFill>
            <a:srgbClr val="8BBCED">
              <a:alpha val="73000"/>
            </a:srgbClr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5" name="文本框 5"/>
          <p:cNvSpPr txBox="1">
            <a:spLocks noChangeArrowheads="1"/>
          </p:cNvSpPr>
          <p:nvPr/>
        </p:nvSpPr>
        <p:spPr bwMode="auto">
          <a:xfrm>
            <a:off x="9688513" y="704850"/>
            <a:ext cx="2633662" cy="1431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8800">
                <a:solidFill>
                  <a:schemeClr val="bg1"/>
                </a:solidFill>
                <a:ea typeface="华文隶书" pitchFamily="2" charset="-122"/>
                <a:sym typeface="Calibri" pitchFamily="34" charset="0"/>
              </a:rPr>
              <a:t>标题</a:t>
            </a:r>
            <a:endParaRPr lang="zh-CN" altLang="en-US" sz="88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10246" name="文本框 6"/>
          <p:cNvSpPr txBox="1">
            <a:spLocks noChangeArrowheads="1"/>
          </p:cNvSpPr>
          <p:nvPr/>
        </p:nvSpPr>
        <p:spPr bwMode="auto">
          <a:xfrm>
            <a:off x="9688513" y="2992438"/>
            <a:ext cx="2633662" cy="14335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8800">
                <a:solidFill>
                  <a:schemeClr val="bg1"/>
                </a:solidFill>
                <a:ea typeface="华文隶书" pitchFamily="2" charset="-122"/>
                <a:sym typeface="Calibri" pitchFamily="34" charset="0"/>
              </a:rPr>
              <a:t>标题</a:t>
            </a:r>
            <a:endParaRPr lang="zh-CN" altLang="en-US" sz="88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10247" name="文本框 7"/>
          <p:cNvSpPr txBox="1">
            <a:spLocks noChangeArrowheads="1"/>
          </p:cNvSpPr>
          <p:nvPr/>
        </p:nvSpPr>
        <p:spPr bwMode="auto">
          <a:xfrm>
            <a:off x="9688513" y="5021263"/>
            <a:ext cx="2633662" cy="14335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8800">
                <a:solidFill>
                  <a:schemeClr val="bg1"/>
                </a:solidFill>
                <a:ea typeface="华文隶书" pitchFamily="2" charset="-122"/>
                <a:sym typeface="Calibri" pitchFamily="34" charset="0"/>
              </a:rPr>
              <a:t>标题</a:t>
            </a:r>
            <a:endParaRPr lang="zh-CN" altLang="en-US" sz="88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10248" name="椭圆 1"/>
          <p:cNvSpPr>
            <a:spLocks noChangeArrowheads="1"/>
          </p:cNvSpPr>
          <p:nvPr/>
        </p:nvSpPr>
        <p:spPr bwMode="auto">
          <a:xfrm>
            <a:off x="2746375" y="1152525"/>
            <a:ext cx="3292475" cy="32924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10249" name="同心圆 3"/>
          <p:cNvSpPr/>
          <p:nvPr/>
        </p:nvSpPr>
        <p:spPr bwMode="auto">
          <a:xfrm>
            <a:off x="3009900" y="1404938"/>
            <a:ext cx="2759075" cy="2759075"/>
          </a:xfrm>
          <a:custGeom>
            <a:avLst/>
            <a:gdLst>
              <a:gd name="T0" fmla="*/ 404057 w 2759075"/>
              <a:gd name="T1" fmla="*/ 404057 h 2759075"/>
              <a:gd name="T2" fmla="*/ 2355018 w 2759075"/>
              <a:gd name="T3" fmla="*/ 2355018 h 2759075"/>
            </a:gdLst>
            <a:ahLst/>
            <a:cxnLst>
              <a:cxn ang="0">
                <a:pos x="0" y="1379538"/>
              </a:cxn>
              <a:cxn ang="0">
                <a:pos x="0" y="1379538"/>
              </a:cxn>
              <a:cxn ang="0">
                <a:pos x="1379538" y="2"/>
              </a:cxn>
              <a:cxn ang="0">
                <a:pos x="1379539" y="2"/>
              </a:cxn>
              <a:cxn ang="0">
                <a:pos x="2759076" y="1379540"/>
              </a:cxn>
              <a:cxn ang="0">
                <a:pos x="2759075" y="1379542"/>
              </a:cxn>
              <a:cxn ang="0">
                <a:pos x="2759076" y="1379542"/>
              </a:cxn>
              <a:cxn ang="0">
                <a:pos x="1379538" y="2759080"/>
              </a:cxn>
              <a:cxn ang="0">
                <a:pos x="1379537" y="2759079"/>
              </a:cxn>
              <a:cxn ang="0">
                <a:pos x="0" y="1379542"/>
              </a:cxn>
              <a:cxn ang="0">
                <a:pos x="0" y="1379540"/>
              </a:cxn>
              <a:cxn ang="0">
                <a:pos x="0" y="1379538"/>
              </a:cxn>
              <a:cxn ang="0">
                <a:pos x="348444" y="1379538"/>
              </a:cxn>
              <a:cxn ang="0">
                <a:pos x="348444" y="1379538"/>
              </a:cxn>
              <a:cxn ang="0">
                <a:pos x="348444" y="1379538"/>
              </a:cxn>
              <a:cxn ang="0">
                <a:pos x="1379537" y="2410632"/>
              </a:cxn>
              <a:cxn ang="0">
                <a:pos x="1379538" y="2410633"/>
              </a:cxn>
              <a:cxn ang="0">
                <a:pos x="2410631" y="1379540"/>
              </a:cxn>
              <a:cxn ang="0">
                <a:pos x="2410632" y="1379540"/>
              </a:cxn>
              <a:cxn ang="0">
                <a:pos x="1379538" y="348446"/>
              </a:cxn>
              <a:cxn ang="0">
                <a:pos x="1379537" y="348446"/>
              </a:cxn>
              <a:cxn ang="0">
                <a:pos x="348443" y="1379539"/>
              </a:cxn>
              <a:cxn ang="0">
                <a:pos x="348444" y="1379538"/>
              </a:cxn>
            </a:cxnLst>
            <a:rect l="T0" t="T1" r="T2" b="T3"/>
            <a:pathLst>
              <a:path w="2759075" h="2759075">
                <a:moveTo>
                  <a:pt x="0" y="1379538"/>
                </a:moveTo>
                <a:lnTo>
                  <a:pt x="0" y="1379538"/>
                </a:lnTo>
                <a:cubicBezTo>
                  <a:pt x="1" y="617640"/>
                  <a:pt x="617640" y="2"/>
                  <a:pt x="1379538" y="2"/>
                </a:cubicBezTo>
                <a:cubicBezTo>
                  <a:pt x="1379538" y="2"/>
                  <a:pt x="1379539" y="2"/>
                  <a:pt x="1379539" y="2"/>
                </a:cubicBezTo>
                <a:cubicBezTo>
                  <a:pt x="2141437" y="3"/>
                  <a:pt x="2759076" y="617642"/>
                  <a:pt x="2759076" y="1379540"/>
                </a:cubicBezTo>
                <a:cubicBezTo>
                  <a:pt x="2759076" y="1379540"/>
                  <a:pt x="2759075" y="1379541"/>
                  <a:pt x="2759075" y="1379542"/>
                </a:cubicBezTo>
                <a:lnTo>
                  <a:pt x="2759076" y="1379542"/>
                </a:lnTo>
                <a:cubicBezTo>
                  <a:pt x="2759076" y="2141439"/>
                  <a:pt x="2141435" y="2759080"/>
                  <a:pt x="1379538" y="2759080"/>
                </a:cubicBezTo>
                <a:cubicBezTo>
                  <a:pt x="1379537" y="2759080"/>
                  <a:pt x="1379537" y="2759079"/>
                  <a:pt x="1379537" y="2759079"/>
                </a:cubicBezTo>
                <a:cubicBezTo>
                  <a:pt x="617639" y="2759079"/>
                  <a:pt x="0" y="2141439"/>
                  <a:pt x="0" y="1379542"/>
                </a:cubicBezTo>
                <a:cubicBezTo>
                  <a:pt x="0" y="1379541"/>
                  <a:pt x="0" y="1379540"/>
                  <a:pt x="0" y="1379540"/>
                </a:cubicBezTo>
                <a:lnTo>
                  <a:pt x="0" y="1379538"/>
                </a:lnTo>
                <a:close/>
                <a:moveTo>
                  <a:pt x="348444" y="1379538"/>
                </a:moveTo>
                <a:lnTo>
                  <a:pt x="348444" y="1379538"/>
                </a:lnTo>
                <a:cubicBezTo>
                  <a:pt x="348444" y="1379538"/>
                  <a:pt x="348444" y="1379538"/>
                  <a:pt x="348444" y="1379538"/>
                </a:cubicBezTo>
                <a:cubicBezTo>
                  <a:pt x="348444" y="1948996"/>
                  <a:pt x="810079" y="2410632"/>
                  <a:pt x="1379537" y="2410632"/>
                </a:cubicBezTo>
                <a:cubicBezTo>
                  <a:pt x="1379537" y="2410632"/>
                  <a:pt x="1379537" y="2410633"/>
                  <a:pt x="1379538" y="2410633"/>
                </a:cubicBezTo>
                <a:cubicBezTo>
                  <a:pt x="1948995" y="2410633"/>
                  <a:pt x="2410631" y="1948997"/>
                  <a:pt x="2410631" y="1379540"/>
                </a:cubicBezTo>
                <a:lnTo>
                  <a:pt x="2410632" y="1379540"/>
                </a:lnTo>
                <a:cubicBezTo>
                  <a:pt x="2410632" y="810082"/>
                  <a:pt x="1948995" y="348446"/>
                  <a:pt x="1379538" y="348446"/>
                </a:cubicBezTo>
                <a:cubicBezTo>
                  <a:pt x="1379537" y="348446"/>
                  <a:pt x="1379537" y="348446"/>
                  <a:pt x="1379537" y="348446"/>
                </a:cubicBezTo>
                <a:cubicBezTo>
                  <a:pt x="810079" y="348446"/>
                  <a:pt x="348443" y="810081"/>
                  <a:pt x="348443" y="1379539"/>
                </a:cubicBezTo>
                <a:lnTo>
                  <a:pt x="348444" y="1379538"/>
                </a:lnTo>
                <a:close/>
              </a:path>
            </a:pathLst>
          </a:custGeom>
          <a:solidFill>
            <a:srgbClr val="FFDE73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0" name="Text Box 31"/>
          <p:cNvSpPr txBox="1">
            <a:spLocks noChangeArrowheads="1"/>
          </p:cNvSpPr>
          <p:nvPr/>
        </p:nvSpPr>
        <p:spPr bwMode="auto">
          <a:xfrm>
            <a:off x="3730625" y="2060575"/>
            <a:ext cx="1300163" cy="1431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400" b="1">
                <a:sym typeface="Calibri" pitchFamily="34" charset="0"/>
              </a:rPr>
              <a:t>添加</a:t>
            </a:r>
            <a:endParaRPr lang="zh-CN" altLang="en-US" sz="4400" b="1">
              <a:sym typeface="Calibri" pitchFamily="34" charset="0"/>
            </a:endParaRPr>
          </a:p>
          <a:p>
            <a:pPr eaLnBrk="1" hangingPunct="1"/>
            <a:r>
              <a:rPr lang="zh-CN" altLang="en-US" sz="4400" b="1">
                <a:sym typeface="Calibri" pitchFamily="34" charset="0"/>
              </a:rPr>
              <a:t>文字</a:t>
            </a:r>
            <a:endParaRPr lang="zh-CN" altLang="en-US" sz="4400" b="1">
              <a:sym typeface="Calibri" pitchFamily="34" charset="0"/>
            </a:endParaRPr>
          </a:p>
        </p:txBody>
      </p:sp>
      <p:grpSp>
        <p:nvGrpSpPr>
          <p:cNvPr id="10251" name="Group 11"/>
          <p:cNvGrpSpPr/>
          <p:nvPr/>
        </p:nvGrpSpPr>
        <p:grpSpPr bwMode="auto">
          <a:xfrm rot="360000">
            <a:off x="5426075" y="508000"/>
            <a:ext cx="1733550" cy="877888"/>
            <a:chOff x="0" y="0"/>
            <a:chExt cx="2732" cy="1382"/>
          </a:xfrm>
        </p:grpSpPr>
        <p:sp>
          <p:nvSpPr>
            <p:cNvPr id="10252" name="Text Box 31"/>
            <p:cNvSpPr txBox="1">
              <a:spLocks noChangeArrowheads="1"/>
            </p:cNvSpPr>
            <p:nvPr/>
          </p:nvSpPr>
          <p:spPr bwMode="auto">
            <a:xfrm rot="21167457">
              <a:off x="0" y="310"/>
              <a:ext cx="2553" cy="8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800" b="1">
                  <a:sym typeface="Calibri" pitchFamily="34" charset="0"/>
                </a:rPr>
                <a:t>添加文字</a:t>
              </a:r>
              <a:endParaRPr lang="zh-CN" altLang="en-US" sz="2800" b="1">
                <a:sym typeface="Calibri" pitchFamily="34" charset="0"/>
              </a:endParaRPr>
            </a:p>
          </p:txBody>
        </p:sp>
        <p:sp>
          <p:nvSpPr>
            <p:cNvPr id="10253" name="椭圆 4"/>
            <p:cNvSpPr>
              <a:spLocks noChangeArrowheads="1"/>
            </p:cNvSpPr>
            <p:nvPr/>
          </p:nvSpPr>
          <p:spPr bwMode="auto">
            <a:xfrm rot="21167457">
              <a:off x="0" y="0"/>
              <a:ext cx="2733" cy="1382"/>
            </a:xfrm>
            <a:prstGeom prst="ellipse">
              <a:avLst/>
            </a:prstGeom>
            <a:noFill/>
            <a:ln w="44450" cmpd="sng">
              <a:solidFill>
                <a:schemeClr val="bg1"/>
              </a:solidFill>
              <a:prstDash val="dashDot"/>
              <a:round/>
            </a:ln>
          </p:spPr>
          <p:txBody>
            <a:bodyPr/>
            <a:lstStyle/>
            <a:p>
              <a:pPr eaLnBrk="1" hangingPunct="1"/>
              <a:endParaRPr lang="zh-CN" altLang="en-US">
                <a:sym typeface="Calibri" pitchFamily="34" charset="0"/>
              </a:endParaRPr>
            </a:p>
          </p:txBody>
        </p:sp>
      </p:grpSp>
      <p:grpSp>
        <p:nvGrpSpPr>
          <p:cNvPr id="10254" name="Group 14"/>
          <p:cNvGrpSpPr/>
          <p:nvPr/>
        </p:nvGrpSpPr>
        <p:grpSpPr bwMode="auto">
          <a:xfrm>
            <a:off x="5975350" y="1708150"/>
            <a:ext cx="1733550" cy="877888"/>
            <a:chOff x="0" y="0"/>
            <a:chExt cx="2732" cy="1382"/>
          </a:xfrm>
        </p:grpSpPr>
        <p:sp>
          <p:nvSpPr>
            <p:cNvPr id="10255" name="Text Box 31"/>
            <p:cNvSpPr txBox="1">
              <a:spLocks noChangeArrowheads="1"/>
            </p:cNvSpPr>
            <p:nvPr/>
          </p:nvSpPr>
          <p:spPr bwMode="auto">
            <a:xfrm rot="21167457">
              <a:off x="0" y="310"/>
              <a:ext cx="2553" cy="82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800" b="1">
                  <a:sym typeface="Calibri" pitchFamily="34" charset="0"/>
                </a:rPr>
                <a:t>添加文字</a:t>
              </a:r>
              <a:endParaRPr lang="zh-CN" altLang="en-US" sz="2800" b="1">
                <a:sym typeface="Calibri" pitchFamily="34" charset="0"/>
              </a:endParaRPr>
            </a:p>
          </p:txBody>
        </p:sp>
        <p:sp>
          <p:nvSpPr>
            <p:cNvPr id="10256" name="椭圆 4"/>
            <p:cNvSpPr>
              <a:spLocks noChangeArrowheads="1"/>
            </p:cNvSpPr>
            <p:nvPr/>
          </p:nvSpPr>
          <p:spPr bwMode="auto">
            <a:xfrm rot="21167457">
              <a:off x="0" y="0"/>
              <a:ext cx="2733" cy="1382"/>
            </a:xfrm>
            <a:prstGeom prst="ellipse">
              <a:avLst/>
            </a:prstGeom>
            <a:noFill/>
            <a:ln w="44450" cmpd="sng">
              <a:solidFill>
                <a:schemeClr val="bg1"/>
              </a:solidFill>
              <a:prstDash val="dashDot"/>
              <a:round/>
            </a:ln>
            <a:effectLst/>
          </p:spPr>
          <p:txBody>
            <a:bodyPr/>
            <a:lstStyle/>
            <a:p>
              <a:pPr eaLnBrk="1" hangingPunct="1"/>
              <a:endParaRPr lang="zh-CN" altLang="en-US">
                <a:sym typeface="Calibri" pitchFamily="34" charset="0"/>
              </a:endParaRPr>
            </a:p>
          </p:txBody>
        </p:sp>
      </p:grpSp>
      <p:grpSp>
        <p:nvGrpSpPr>
          <p:cNvPr id="10257" name="Group 17"/>
          <p:cNvGrpSpPr/>
          <p:nvPr/>
        </p:nvGrpSpPr>
        <p:grpSpPr bwMode="auto">
          <a:xfrm>
            <a:off x="6057900" y="2876550"/>
            <a:ext cx="1733550" cy="877888"/>
            <a:chOff x="0" y="0"/>
            <a:chExt cx="2732" cy="1382"/>
          </a:xfrm>
        </p:grpSpPr>
        <p:sp>
          <p:nvSpPr>
            <p:cNvPr id="10258" name="Text Box 31"/>
            <p:cNvSpPr txBox="1">
              <a:spLocks noChangeArrowheads="1"/>
            </p:cNvSpPr>
            <p:nvPr/>
          </p:nvSpPr>
          <p:spPr bwMode="auto">
            <a:xfrm rot="21167457">
              <a:off x="0" y="310"/>
              <a:ext cx="2553" cy="82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800" b="1">
                  <a:sym typeface="Calibri" pitchFamily="34" charset="0"/>
                </a:rPr>
                <a:t>添加文字</a:t>
              </a:r>
              <a:endParaRPr lang="zh-CN" altLang="en-US" sz="2800" b="1">
                <a:sym typeface="Calibri" pitchFamily="34" charset="0"/>
              </a:endParaRPr>
            </a:p>
          </p:txBody>
        </p:sp>
        <p:sp>
          <p:nvSpPr>
            <p:cNvPr id="10259" name="椭圆 4"/>
            <p:cNvSpPr>
              <a:spLocks noChangeArrowheads="1"/>
            </p:cNvSpPr>
            <p:nvPr/>
          </p:nvSpPr>
          <p:spPr bwMode="auto">
            <a:xfrm rot="21167457">
              <a:off x="0" y="0"/>
              <a:ext cx="2733" cy="1382"/>
            </a:xfrm>
            <a:prstGeom prst="ellipse">
              <a:avLst/>
            </a:prstGeom>
            <a:noFill/>
            <a:ln w="44450" cmpd="sng">
              <a:solidFill>
                <a:schemeClr val="bg1"/>
              </a:solidFill>
              <a:prstDash val="dashDot"/>
              <a:round/>
            </a:ln>
            <a:effectLst/>
          </p:spPr>
          <p:txBody>
            <a:bodyPr/>
            <a:lstStyle/>
            <a:p>
              <a:pPr eaLnBrk="1" hangingPunct="1"/>
              <a:endParaRPr lang="zh-CN" altLang="en-US">
                <a:sym typeface="Calibri" pitchFamily="34" charset="0"/>
              </a:endParaRPr>
            </a:p>
          </p:txBody>
        </p:sp>
      </p:grpSp>
      <p:grpSp>
        <p:nvGrpSpPr>
          <p:cNvPr id="10260" name="Group 20"/>
          <p:cNvGrpSpPr/>
          <p:nvPr/>
        </p:nvGrpSpPr>
        <p:grpSpPr bwMode="auto">
          <a:xfrm>
            <a:off x="5172075" y="4106863"/>
            <a:ext cx="1733550" cy="876300"/>
            <a:chOff x="0" y="0"/>
            <a:chExt cx="2732" cy="1382"/>
          </a:xfrm>
        </p:grpSpPr>
        <p:sp>
          <p:nvSpPr>
            <p:cNvPr id="10261" name="Text Box 31"/>
            <p:cNvSpPr txBox="1">
              <a:spLocks noChangeArrowheads="1"/>
            </p:cNvSpPr>
            <p:nvPr/>
          </p:nvSpPr>
          <p:spPr bwMode="auto">
            <a:xfrm rot="21167457">
              <a:off x="0" y="310"/>
              <a:ext cx="2553" cy="82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800" b="1">
                  <a:sym typeface="Calibri" pitchFamily="34" charset="0"/>
                </a:rPr>
                <a:t>添加文字</a:t>
              </a:r>
              <a:endParaRPr lang="zh-CN" altLang="en-US" sz="2800" b="1">
                <a:sym typeface="Calibri" pitchFamily="34" charset="0"/>
              </a:endParaRPr>
            </a:p>
          </p:txBody>
        </p:sp>
        <p:sp>
          <p:nvSpPr>
            <p:cNvPr id="10262" name="椭圆 4"/>
            <p:cNvSpPr>
              <a:spLocks noChangeArrowheads="1"/>
            </p:cNvSpPr>
            <p:nvPr/>
          </p:nvSpPr>
          <p:spPr bwMode="auto">
            <a:xfrm rot="21167457">
              <a:off x="0" y="0"/>
              <a:ext cx="2733" cy="1382"/>
            </a:xfrm>
            <a:prstGeom prst="ellipse">
              <a:avLst/>
            </a:prstGeom>
            <a:noFill/>
            <a:ln w="44450" cmpd="sng">
              <a:solidFill>
                <a:schemeClr val="bg1"/>
              </a:solidFill>
              <a:prstDash val="dashDot"/>
              <a:round/>
            </a:ln>
            <a:effectLst/>
          </p:spPr>
          <p:txBody>
            <a:bodyPr/>
            <a:lstStyle/>
            <a:p>
              <a:pPr eaLnBrk="1" hangingPunct="1"/>
              <a:endParaRPr lang="zh-CN" altLang="en-US">
                <a:sym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5000 0.050926 C -0.173125 -0.003056 -0.247500 0.053241 -0.277760 0.174444 C -0.308125 0.295648 -0.277500 0.437500 -0.209375 0.491389 C -0.141198 0.545185 -0.061458 0.490926 -0.031042 0.369630 C -0.000729 0.248704 0.046042 0.083519 -0.016771 0.036296 " pathEditMode="relative" rAng="17640000" ptsTypes="aaaaa">
                                      <p:cBhvr>
                                        <p:cTn id="9" dur="2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20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0521 -0.004722 C -0.111927 -0.124907 -0.192344 -0.176944 -0.259948 -0.121111 C -0.327552 -0.064722 -0.356823 0.078056 -0.325156 0.198241 C -0.293750 0.318426 -0.213281 0.370463 -0.145677 0.314352 C -0.078177 0.258426 0.017969 0.133704 -0.007292 0.017778 " pathEditMode="relative" rAng="20100000" ptsTypes="aaaaa">
                                      <p:cBhvr>
                                        <p:cTn id="14" dur="2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8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85781 0.018519 C -0.056719 -0.103519 -0.088698 -0.244444 -0.157344 -0.296296 C -0.226042 -0.348056 -0.305313 -0.291019 -0.334375 -0.168981 C -0.363542 -0.046944 -0.331562 0.093981 -0.262917 0.145741 C -0.194219 0.197593 -0.073854 0.166111 -0.040000 0.052222 " pathEditMode="relative" rAng="1380000" ptsTypes="aaaaa">
                                      <p:cBhvr>
                                        <p:cTn id="19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-7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0.080052 -0.036204 C -0.013021 -0.094352 0.014739 -0.238056 -0.017917 -0.357222 C -0.050625 -0.476389 -0.131407 -0.525833 -0.198438 -0.467778 C -0.265469 -0.409630 -0.293334 -0.265926 -0.260677 -0.146759 C -0.227969 -0.027593 -0.116511 0.058704 -0.051615 0.011667 " pathEditMode="relative" rAng="3840000" ptsTypes="aaaaa">
                                      <p:cBhvr>
                                        <p:cTn id="24" dur="20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decel="100000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decel="100000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decel="100000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542 0.000000 L 0.031562 0.265370 " pathEditMode="relative" rAng="0" ptsTypes="">
                                      <p:cBhvr>
                                        <p:cTn id="46" dur="2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>
            <a:spLocks noChangeArrowheads="1"/>
          </p:cNvSpPr>
          <p:nvPr/>
        </p:nvSpPr>
        <p:spPr bwMode="auto">
          <a:xfrm>
            <a:off x="0" y="339725"/>
            <a:ext cx="12192000" cy="641350"/>
          </a:xfrm>
          <a:prstGeom prst="rect">
            <a:avLst/>
          </a:prstGeom>
          <a:solidFill>
            <a:srgbClr val="FFDE73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262626"/>
                </a:solidFill>
                <a:ea typeface="华文隶书" pitchFamily="2" charset="-122"/>
                <a:sym typeface="Calibri" pitchFamily="34" charset="0"/>
              </a:rPr>
              <a:t>                                                                 </a:t>
            </a:r>
            <a:r>
              <a:rPr lang="zh-CN" altLang="en-US" sz="3600" b="1">
                <a:solidFill>
                  <a:schemeClr val="bg1"/>
                </a:solidFill>
                <a:latin typeface="宋体" pitchFamily="2" charset="-122"/>
                <a:sym typeface="Calibri" pitchFamily="34" charset="0"/>
              </a:rPr>
              <a:t>点击添加文字  </a:t>
            </a:r>
            <a:endParaRPr lang="zh-CN" altLang="en-US" b="1">
              <a:solidFill>
                <a:schemeClr val="bg1"/>
              </a:solidFill>
              <a:latin typeface="宋体" pitchFamily="2" charset="-122"/>
              <a:sym typeface="Calibri" pitchFamily="34" charset="0"/>
            </a:endParaRPr>
          </a:p>
        </p:txBody>
      </p:sp>
      <p:sp>
        <p:nvSpPr>
          <p:cNvPr id="11267" name="等腰三角形 2"/>
          <p:cNvSpPr>
            <a:spLocks noChangeArrowheads="1"/>
          </p:cNvSpPr>
          <p:nvPr/>
        </p:nvSpPr>
        <p:spPr bwMode="auto">
          <a:xfrm rot="10800000">
            <a:off x="-219075" y="606425"/>
            <a:ext cx="2459038" cy="1314450"/>
          </a:xfrm>
          <a:prstGeom prst="triangle">
            <a:avLst>
              <a:gd name="adj" fmla="val 52884"/>
            </a:avLst>
          </a:prstGeom>
          <a:solidFill>
            <a:srgbClr val="FFDE73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11268" name="矩形 3"/>
          <p:cNvSpPr>
            <a:spLocks noChangeArrowheads="1"/>
          </p:cNvSpPr>
          <p:nvPr/>
        </p:nvSpPr>
        <p:spPr bwMode="auto">
          <a:xfrm>
            <a:off x="2651125" y="0"/>
            <a:ext cx="1357313" cy="1203325"/>
          </a:xfrm>
          <a:prstGeom prst="rect">
            <a:avLst/>
          </a:prstGeom>
          <a:solidFill>
            <a:srgbClr val="FFDE73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zh-CN" altLang="en-US" sz="8000">
                <a:solidFill>
                  <a:schemeClr val="bg1"/>
                </a:solidFill>
                <a:sym typeface="Calibri" pitchFamily="34" charset="0"/>
              </a:rPr>
              <a:t>贰</a:t>
            </a:r>
            <a:endParaRPr lang="zh-CN" altLang="en-US" sz="80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11269" name="矩形 4"/>
          <p:cNvSpPr>
            <a:spLocks noChangeArrowheads="1"/>
          </p:cNvSpPr>
          <p:nvPr/>
        </p:nvSpPr>
        <p:spPr bwMode="auto">
          <a:xfrm>
            <a:off x="-584200" y="581025"/>
            <a:ext cx="56356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11270" name="矩形 5"/>
          <p:cNvSpPr>
            <a:spLocks noChangeArrowheads="1"/>
          </p:cNvSpPr>
          <p:nvPr/>
        </p:nvSpPr>
        <p:spPr bwMode="auto">
          <a:xfrm>
            <a:off x="-554038" y="590550"/>
            <a:ext cx="55403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11271" name="文本框 6"/>
          <p:cNvSpPr txBox="1">
            <a:spLocks noChangeArrowheads="1"/>
          </p:cNvSpPr>
          <p:nvPr/>
        </p:nvSpPr>
        <p:spPr bwMode="auto">
          <a:xfrm>
            <a:off x="198438" y="733425"/>
            <a:ext cx="1981200" cy="823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800">
                <a:solidFill>
                  <a:schemeClr val="bg1"/>
                </a:solidFill>
                <a:sym typeface="Calibri" pitchFamily="34" charset="0"/>
              </a:rPr>
              <a:t>TWO</a:t>
            </a:r>
            <a:endParaRPr lang="zh-CN" altLang="en-US" sz="4800">
              <a:solidFill>
                <a:schemeClr val="bg1"/>
              </a:solidFill>
              <a:sym typeface="Calibri" pitchFamily="34" charset="0"/>
            </a:endParaRPr>
          </a:p>
        </p:txBody>
      </p:sp>
      <p:sp>
        <p:nvSpPr>
          <p:cNvPr id="11272" name="Text Box 31"/>
          <p:cNvSpPr txBox="1">
            <a:spLocks noChangeArrowheads="1"/>
          </p:cNvSpPr>
          <p:nvPr/>
        </p:nvSpPr>
        <p:spPr bwMode="auto">
          <a:xfrm>
            <a:off x="195263" y="1920875"/>
            <a:ext cx="2620962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ym typeface="Calibri" pitchFamily="34" charset="0"/>
              </a:rPr>
              <a:t>点击添加文字</a:t>
            </a:r>
            <a:endParaRPr lang="zh-CN" altLang="en-US" sz="3200" b="1">
              <a:sym typeface="Calibri" pitchFamily="34" charset="0"/>
            </a:endParaRPr>
          </a:p>
        </p:txBody>
      </p:sp>
      <p:grpSp>
        <p:nvGrpSpPr>
          <p:cNvPr id="11273" name="Group 9"/>
          <p:cNvGrpSpPr/>
          <p:nvPr/>
        </p:nvGrpSpPr>
        <p:grpSpPr bwMode="auto">
          <a:xfrm>
            <a:off x="4064000" y="1909763"/>
            <a:ext cx="6721475" cy="1768475"/>
            <a:chOff x="0" y="0"/>
            <a:chExt cx="10582" cy="2784"/>
          </a:xfrm>
        </p:grpSpPr>
        <p:sp>
          <p:nvSpPr>
            <p:cNvPr id="11274" name="圆角矩形 15"/>
            <p:cNvSpPr>
              <a:spLocks noChangeArrowheads="1"/>
            </p:cNvSpPr>
            <p:nvPr/>
          </p:nvSpPr>
          <p:spPr bwMode="auto">
            <a:xfrm>
              <a:off x="718" y="1658"/>
              <a:ext cx="9865" cy="1127"/>
            </a:xfrm>
            <a:prstGeom prst="roundRect">
              <a:avLst>
                <a:gd name="adj" fmla="val 16667"/>
              </a:avLst>
            </a:prstGeom>
            <a:solidFill>
              <a:srgbClr val="FF6462"/>
            </a:solidFill>
            <a:ln w="9525">
              <a:noFill/>
              <a:round/>
            </a:ln>
          </p:spPr>
          <p:txBody>
            <a:bodyPr/>
            <a:lstStyle/>
            <a:p>
              <a:pPr eaLnBrk="1" hangingPunct="1"/>
              <a:endParaRPr lang="zh-CN" altLang="en-US">
                <a:sym typeface="Calibri" pitchFamily="34" charset="0"/>
              </a:endParaRPr>
            </a:p>
          </p:txBody>
        </p:sp>
        <p:sp>
          <p:nvSpPr>
            <p:cNvPr id="11275" name="椭圆 2"/>
            <p:cNvSpPr>
              <a:spLocks noChangeArrowheads="1"/>
            </p:cNvSpPr>
            <p:nvPr/>
          </p:nvSpPr>
          <p:spPr bwMode="auto">
            <a:xfrm>
              <a:off x="0" y="0"/>
              <a:ext cx="2468" cy="2468"/>
            </a:xfrm>
            <a:prstGeom prst="ellipse">
              <a:avLst/>
            </a:prstGeom>
            <a:solidFill>
              <a:srgbClr val="FF6462"/>
            </a:solidFill>
            <a:ln w="9525">
              <a:noFill/>
              <a:round/>
            </a:ln>
          </p:spPr>
          <p:txBody>
            <a:bodyPr/>
            <a:lstStyle/>
            <a:p>
              <a:pPr eaLnBrk="1" hangingPunct="1"/>
              <a:r>
                <a:rPr lang="en-US" sz="5400">
                  <a:solidFill>
                    <a:schemeClr val="bg1"/>
                  </a:solidFill>
                  <a:sym typeface="Calibri" pitchFamily="34" charset="0"/>
                </a:rPr>
                <a:t> </a:t>
              </a:r>
              <a:r>
                <a:rPr lang="en-US" sz="6600">
                  <a:solidFill>
                    <a:schemeClr val="bg1"/>
                  </a:solidFill>
                  <a:sym typeface="Calibri" pitchFamily="34" charset="0"/>
                </a:rPr>
                <a:t>1</a:t>
              </a:r>
              <a:r>
                <a:rPr lang="en-US" sz="5400">
                  <a:solidFill>
                    <a:schemeClr val="bg1"/>
                  </a:solidFill>
                  <a:sym typeface="Calibri" pitchFamily="34" charset="0"/>
                </a:rPr>
                <a:t> </a:t>
              </a:r>
              <a:endParaRPr lang="zh-CN" altLang="en-US" sz="5400">
                <a:solidFill>
                  <a:schemeClr val="bg1"/>
                </a:solidFill>
                <a:sym typeface="Calibri" pitchFamily="34" charset="0"/>
              </a:endParaRPr>
            </a:p>
          </p:txBody>
        </p:sp>
        <p:sp>
          <p:nvSpPr>
            <p:cNvPr id="11276" name="Text Box 49"/>
            <p:cNvSpPr txBox="1">
              <a:spLocks noChangeArrowheads="1"/>
            </p:cNvSpPr>
            <p:nvPr/>
          </p:nvSpPr>
          <p:spPr bwMode="auto">
            <a:xfrm>
              <a:off x="2463" y="1710"/>
              <a:ext cx="2562" cy="82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800" b="1">
                  <a:sym typeface="Calibri" pitchFamily="34" charset="0"/>
                </a:rPr>
                <a:t>点击添加文字</a:t>
              </a:r>
              <a:endParaRPr lang="zh-CN" altLang="en-US" sz="2800" b="1">
                <a:sym typeface="Calibri" pitchFamily="34" charset="0"/>
              </a:endParaRPr>
            </a:p>
          </p:txBody>
        </p:sp>
      </p:grpSp>
      <p:grpSp>
        <p:nvGrpSpPr>
          <p:cNvPr id="11277" name="Group 13"/>
          <p:cNvGrpSpPr/>
          <p:nvPr/>
        </p:nvGrpSpPr>
        <p:grpSpPr bwMode="auto">
          <a:xfrm>
            <a:off x="3305175" y="2738438"/>
            <a:ext cx="7446963" cy="1676400"/>
            <a:chOff x="0" y="0"/>
            <a:chExt cx="13617" cy="2640"/>
          </a:xfrm>
        </p:grpSpPr>
        <p:sp>
          <p:nvSpPr>
            <p:cNvPr id="11278" name="椭圆 12"/>
            <p:cNvSpPr>
              <a:spLocks noChangeArrowheads="1"/>
            </p:cNvSpPr>
            <p:nvPr/>
          </p:nvSpPr>
          <p:spPr bwMode="auto">
            <a:xfrm>
              <a:off x="0" y="0"/>
              <a:ext cx="2640" cy="2640"/>
            </a:xfrm>
            <a:prstGeom prst="ellipse">
              <a:avLst/>
            </a:prstGeom>
            <a:solidFill>
              <a:srgbClr val="8BBCED"/>
            </a:solidFill>
            <a:ln w="9525">
              <a:noFill/>
              <a:round/>
            </a:ln>
          </p:spPr>
          <p:txBody>
            <a:bodyPr/>
            <a:lstStyle/>
            <a:p>
              <a:pPr eaLnBrk="1" hangingPunct="1"/>
              <a:endParaRPr lang="zh-CN" altLang="en-US" sz="2000">
                <a:sym typeface="Calibri" pitchFamily="34" charset="0"/>
              </a:endParaRPr>
            </a:p>
          </p:txBody>
        </p:sp>
        <p:grpSp>
          <p:nvGrpSpPr>
            <p:cNvPr id="11279" name="Group 15"/>
            <p:cNvGrpSpPr/>
            <p:nvPr/>
          </p:nvGrpSpPr>
          <p:grpSpPr bwMode="auto">
            <a:xfrm>
              <a:off x="525" y="70"/>
              <a:ext cx="13093" cy="2460"/>
              <a:chOff x="0" y="0"/>
              <a:chExt cx="13093" cy="2460"/>
            </a:xfrm>
          </p:grpSpPr>
          <p:sp>
            <p:nvSpPr>
              <p:cNvPr id="11280" name="圆角矩形 16"/>
              <p:cNvSpPr>
                <a:spLocks noChangeArrowheads="1"/>
              </p:cNvSpPr>
              <p:nvPr/>
            </p:nvSpPr>
            <p:spPr bwMode="auto">
              <a:xfrm>
                <a:off x="355" y="1268"/>
                <a:ext cx="12633" cy="1192"/>
              </a:xfrm>
              <a:prstGeom prst="roundRect">
                <a:avLst>
                  <a:gd name="adj" fmla="val 16667"/>
                </a:avLst>
              </a:prstGeom>
              <a:solidFill>
                <a:srgbClr val="8BBCED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ym typeface="Calibri" pitchFamily="34" charset="0"/>
                </a:endParaRPr>
              </a:p>
            </p:txBody>
          </p:sp>
          <p:sp>
            <p:nvSpPr>
              <p:cNvPr id="11281" name="Text Box 48"/>
              <p:cNvSpPr txBox="1">
                <a:spLocks noChangeArrowheads="1"/>
              </p:cNvSpPr>
              <p:nvPr/>
            </p:nvSpPr>
            <p:spPr bwMode="auto">
              <a:xfrm>
                <a:off x="873" y="1418"/>
                <a:ext cx="12220" cy="82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zh-CN" altLang="en-US" sz="2800" b="1">
                    <a:sym typeface="Calibri" pitchFamily="34" charset="0"/>
                  </a:rPr>
                  <a:t>         点击添加文字</a:t>
                </a:r>
                <a:endParaRPr lang="zh-CN" altLang="en-US" sz="2800" b="1">
                  <a:sym typeface="Calibri" pitchFamily="34" charset="0"/>
                </a:endParaRPr>
              </a:p>
            </p:txBody>
          </p:sp>
          <p:sp>
            <p:nvSpPr>
              <p:cNvPr id="11282" name="Text Box 31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033" cy="174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6600">
                    <a:solidFill>
                      <a:schemeClr val="bg1"/>
                    </a:solidFill>
                    <a:sym typeface="Calibri" pitchFamily="34" charset="0"/>
                  </a:rPr>
                  <a:t>2</a:t>
                </a:r>
                <a:endParaRPr lang="zh-CN" altLang="en-US" sz="6600">
                  <a:solidFill>
                    <a:schemeClr val="bg1"/>
                  </a:solidFill>
                  <a:sym typeface="Calibri" pitchFamily="34" charset="0"/>
                </a:endParaRPr>
              </a:p>
            </p:txBody>
          </p:sp>
        </p:grpSp>
      </p:grpSp>
      <p:grpSp>
        <p:nvGrpSpPr>
          <p:cNvPr id="11283" name="Group 19"/>
          <p:cNvGrpSpPr/>
          <p:nvPr/>
        </p:nvGrpSpPr>
        <p:grpSpPr bwMode="auto">
          <a:xfrm>
            <a:off x="2374900" y="3802063"/>
            <a:ext cx="8166100" cy="1984375"/>
            <a:chOff x="0" y="0"/>
            <a:chExt cx="13839" cy="3124"/>
          </a:xfrm>
        </p:grpSpPr>
        <p:sp>
          <p:nvSpPr>
            <p:cNvPr id="11284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50" cy="3125"/>
            </a:xfrm>
            <a:prstGeom prst="ellipse">
              <a:avLst/>
            </a:prstGeom>
            <a:solidFill>
              <a:srgbClr val="FFDE73"/>
            </a:solidFill>
            <a:ln w="9525">
              <a:noFill/>
              <a:round/>
            </a:ln>
          </p:spPr>
          <p:txBody>
            <a:bodyPr/>
            <a:lstStyle/>
            <a:p>
              <a:pPr eaLnBrk="1" hangingPunct="1"/>
              <a:endParaRPr lang="zh-CN" altLang="en-US">
                <a:sym typeface="Calibri" pitchFamily="34" charset="0"/>
              </a:endParaRPr>
            </a:p>
          </p:txBody>
        </p:sp>
        <p:grpSp>
          <p:nvGrpSpPr>
            <p:cNvPr id="11285" name="Group 21"/>
            <p:cNvGrpSpPr/>
            <p:nvPr/>
          </p:nvGrpSpPr>
          <p:grpSpPr bwMode="auto">
            <a:xfrm>
              <a:off x="895" y="390"/>
              <a:ext cx="12945" cy="2200"/>
              <a:chOff x="0" y="0"/>
              <a:chExt cx="12945" cy="2200"/>
            </a:xfrm>
          </p:grpSpPr>
          <p:sp>
            <p:nvSpPr>
              <p:cNvPr id="11286" name="圆角矩形 3"/>
              <p:cNvSpPr>
                <a:spLocks noChangeArrowheads="1"/>
              </p:cNvSpPr>
              <p:nvPr/>
            </p:nvSpPr>
            <p:spPr bwMode="auto">
              <a:xfrm>
                <a:off x="947" y="510"/>
                <a:ext cx="11998" cy="1690"/>
              </a:xfrm>
              <a:prstGeom prst="roundRect">
                <a:avLst>
                  <a:gd name="adj" fmla="val 16667"/>
                </a:avLst>
              </a:prstGeom>
              <a:solidFill>
                <a:srgbClr val="FFDE73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ym typeface="Calibri" pitchFamily="34" charset="0"/>
                </a:endParaRPr>
              </a:p>
            </p:txBody>
          </p:sp>
          <p:sp>
            <p:nvSpPr>
              <p:cNvPr id="11287" name="Text Box 47"/>
              <p:cNvSpPr txBox="1">
                <a:spLocks noChangeArrowheads="1"/>
              </p:cNvSpPr>
              <p:nvPr/>
            </p:nvSpPr>
            <p:spPr bwMode="auto">
              <a:xfrm>
                <a:off x="1565" y="935"/>
                <a:ext cx="10515" cy="8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zh-CN" altLang="en-US" sz="2800" b="1">
                    <a:sym typeface="Calibri" pitchFamily="34" charset="0"/>
                  </a:rPr>
                  <a:t>        点击添加文字</a:t>
                </a:r>
                <a:endParaRPr lang="zh-CN" altLang="en-US" sz="2800" b="1">
                  <a:sym typeface="Calibri" pitchFamily="34" charset="0"/>
                </a:endParaRPr>
              </a:p>
            </p:txBody>
          </p:sp>
          <p:sp>
            <p:nvSpPr>
              <p:cNvPr id="11288" name="Text Box 31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190" cy="208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sz="8000">
                    <a:solidFill>
                      <a:schemeClr val="bg1"/>
                    </a:solidFill>
                    <a:sym typeface="Calibri" pitchFamily="34" charset="0"/>
                  </a:rPr>
                  <a:t>3</a:t>
                </a:r>
                <a:endParaRPr lang="zh-CN" altLang="en-US" sz="8000">
                  <a:solidFill>
                    <a:schemeClr val="bg1"/>
                  </a:solidFill>
                  <a:sym typeface="Calibri" pitchFamily="34" charset="0"/>
                </a:endParaRPr>
              </a:p>
            </p:txBody>
          </p:sp>
        </p:grpSp>
      </p:grpSp>
      <p:sp>
        <p:nvSpPr>
          <p:cNvPr id="11289" name="直角三角形 1"/>
          <p:cNvSpPr>
            <a:spLocks noChangeArrowheads="1"/>
          </p:cNvSpPr>
          <p:nvPr/>
        </p:nvSpPr>
        <p:spPr bwMode="auto">
          <a:xfrm rot="16200000">
            <a:off x="11587956" y="6253957"/>
            <a:ext cx="369887" cy="838200"/>
          </a:xfrm>
          <a:prstGeom prst="rtTriangle">
            <a:avLst/>
          </a:prstGeom>
          <a:solidFill>
            <a:srgbClr val="FFDE73"/>
          </a:solidFill>
          <a:ln w="9525">
            <a:noFill/>
            <a:miter lim="800000"/>
          </a:ln>
        </p:spPr>
        <p:txBody>
          <a:bodyPr/>
          <a:lstStyle/>
          <a:p>
            <a:endParaRPr lang="zh-CN" altLang="en-US">
              <a:sym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"/>
          <p:cNvSpPr>
            <a:spLocks noChangeArrowheads="1"/>
          </p:cNvSpPr>
          <p:nvPr/>
        </p:nvSpPr>
        <p:spPr bwMode="auto">
          <a:xfrm>
            <a:off x="0" y="339725"/>
            <a:ext cx="11449050" cy="533400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262626"/>
                </a:solidFill>
                <a:ea typeface="华文隶书" pitchFamily="2" charset="-122"/>
                <a:sym typeface="Calibri" pitchFamily="34" charset="0"/>
              </a:rPr>
              <a:t>                                                                 </a:t>
            </a:r>
            <a:endParaRPr lang="zh-CN" altLang="en-US">
              <a:solidFill>
                <a:srgbClr val="262626"/>
              </a:solidFill>
              <a:latin typeface="宋体" pitchFamily="2" charset="-122"/>
              <a:sym typeface="Calibri" pitchFamily="34" charset="0"/>
            </a:endParaRPr>
          </a:p>
        </p:txBody>
      </p:sp>
      <p:sp>
        <p:nvSpPr>
          <p:cNvPr id="12291" name="等腰三角形 2"/>
          <p:cNvSpPr>
            <a:spLocks noChangeArrowheads="1"/>
          </p:cNvSpPr>
          <p:nvPr/>
        </p:nvSpPr>
        <p:spPr bwMode="auto">
          <a:xfrm rot="10800000">
            <a:off x="-227013" y="809625"/>
            <a:ext cx="2459038" cy="1314450"/>
          </a:xfrm>
          <a:prstGeom prst="triangle">
            <a:avLst>
              <a:gd name="adj" fmla="val 52884"/>
            </a:avLst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12292" name="矩形 3"/>
          <p:cNvSpPr>
            <a:spLocks noChangeArrowheads="1"/>
          </p:cNvSpPr>
          <p:nvPr/>
        </p:nvSpPr>
        <p:spPr bwMode="auto">
          <a:xfrm>
            <a:off x="2651125" y="0"/>
            <a:ext cx="1357313" cy="1203325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2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2293" name="矩形 4"/>
          <p:cNvSpPr>
            <a:spLocks noChangeArrowheads="1"/>
          </p:cNvSpPr>
          <p:nvPr/>
        </p:nvSpPr>
        <p:spPr bwMode="auto">
          <a:xfrm>
            <a:off x="-584200" y="581025"/>
            <a:ext cx="56356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12294" name="矩形 5"/>
          <p:cNvSpPr>
            <a:spLocks noChangeArrowheads="1"/>
          </p:cNvSpPr>
          <p:nvPr/>
        </p:nvSpPr>
        <p:spPr bwMode="auto">
          <a:xfrm>
            <a:off x="-554038" y="590550"/>
            <a:ext cx="55403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>
              <a:sym typeface="Calibri" pitchFamily="34" charset="0"/>
            </a:endParaRPr>
          </a:p>
        </p:txBody>
      </p:sp>
      <p:sp>
        <p:nvSpPr>
          <p:cNvPr id="12295" name="Line 36"/>
          <p:cNvSpPr>
            <a:spLocks noChangeShapeType="1"/>
          </p:cNvSpPr>
          <p:nvPr/>
        </p:nvSpPr>
        <p:spPr bwMode="auto">
          <a:xfrm rot="420000" flipV="1">
            <a:off x="3771900" y="5570538"/>
            <a:ext cx="555625" cy="71437"/>
          </a:xfrm>
          <a:prstGeom prst="line">
            <a:avLst/>
          </a:prstGeom>
          <a:noFill/>
          <a:ln w="19050" cmpd="sng">
            <a:solidFill>
              <a:srgbClr val="AEAEAE"/>
            </a:solidFill>
            <a:prstDash val="sysDot"/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2296" name="Group 9"/>
          <p:cNvGrpSpPr/>
          <p:nvPr/>
        </p:nvGrpSpPr>
        <p:grpSpPr bwMode="auto">
          <a:xfrm>
            <a:off x="168275" y="2233613"/>
            <a:ext cx="3998913" cy="2609850"/>
            <a:chOff x="0" y="0"/>
            <a:chExt cx="6297" cy="4110"/>
          </a:xfrm>
        </p:grpSpPr>
        <p:sp>
          <p:nvSpPr>
            <p:cNvPr id="12297" name="Text Box 42"/>
            <p:cNvSpPr txBox="1">
              <a:spLocks noChangeArrowheads="1"/>
            </p:cNvSpPr>
            <p:nvPr/>
          </p:nvSpPr>
          <p:spPr bwMode="auto">
            <a:xfrm>
              <a:off x="1703" y="708"/>
              <a:ext cx="4595" cy="276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3600" b="1">
                  <a:sym typeface="Calibri" pitchFamily="34" charset="0"/>
                </a:rPr>
                <a:t>点击添加文字</a:t>
              </a:r>
              <a:endParaRPr lang="zh-CN" altLang="en-US" sz="3600" b="1">
                <a:sym typeface="Calibri" pitchFamily="34" charset="0"/>
              </a:endParaRPr>
            </a:p>
          </p:txBody>
        </p:sp>
        <p:grpSp>
          <p:nvGrpSpPr>
            <p:cNvPr id="12298" name="组合 22"/>
            <p:cNvGrpSpPr/>
            <p:nvPr/>
          </p:nvGrpSpPr>
          <p:grpSpPr bwMode="auto">
            <a:xfrm>
              <a:off x="0" y="0"/>
              <a:ext cx="6140" cy="4110"/>
              <a:chOff x="0" y="0"/>
              <a:chExt cx="3656688" cy="2130042"/>
            </a:xfrm>
          </p:grpSpPr>
          <p:sp>
            <p:nvSpPr>
              <p:cNvPr id="12299" name="矩形 9"/>
              <p:cNvSpPr>
                <a:spLocks noChangeArrowheads="1"/>
              </p:cNvSpPr>
              <p:nvPr/>
            </p:nvSpPr>
            <p:spPr bwMode="auto">
              <a:xfrm>
                <a:off x="540001" y="199064"/>
                <a:ext cx="3116687" cy="1930978"/>
              </a:xfrm>
              <a:prstGeom prst="rect">
                <a:avLst/>
              </a:prstGeom>
              <a:noFill/>
              <a:ln w="63500" cmpd="thickThin">
                <a:solidFill>
                  <a:srgbClr val="FFB13F"/>
                </a:solidFill>
                <a:miter lim="800000"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2300" name="直角三角形 10"/>
              <p:cNvSpPr>
                <a:spLocks noChangeArrowheads="1"/>
              </p:cNvSpPr>
              <p:nvPr/>
            </p:nvSpPr>
            <p:spPr bwMode="auto">
              <a:xfrm rot="16200000">
                <a:off x="3231576" y="1730028"/>
                <a:ext cx="386366" cy="386366"/>
              </a:xfrm>
              <a:prstGeom prst="rtTriangle">
                <a:avLst/>
              </a:prstGeom>
              <a:solidFill>
                <a:schemeClr val="tx1"/>
              </a:solidFill>
              <a:ln w="9525" cmpd="sng">
                <a:solidFill>
                  <a:srgbClr val="000000"/>
                </a:solidFill>
                <a:miter lim="800000"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grpSp>
            <p:nvGrpSpPr>
              <p:cNvPr id="12301" name="组合 13"/>
              <p:cNvGrpSpPr/>
              <p:nvPr/>
            </p:nvGrpSpPr>
            <p:grpSpPr bwMode="auto">
              <a:xfrm>
                <a:off x="0" y="0"/>
                <a:ext cx="1150268" cy="932839"/>
                <a:chOff x="0" y="0"/>
                <a:chExt cx="1150268" cy="932839"/>
              </a:xfrm>
            </p:grpSpPr>
            <p:sp>
              <p:nvSpPr>
                <p:cNvPr id="12302" name="同心圆 6"/>
                <p:cNvSpPr/>
                <p:nvPr/>
              </p:nvSpPr>
              <p:spPr bwMode="auto">
                <a:xfrm>
                  <a:off x="0" y="0"/>
                  <a:ext cx="1150268" cy="932839"/>
                </a:xfrm>
                <a:custGeom>
                  <a:avLst/>
                  <a:gdLst>
                    <a:gd name="T0" fmla="*/ 3163 w 21600"/>
                    <a:gd name="T1" fmla="*/ 3163 h 21600"/>
                    <a:gd name="T2" fmla="*/ 18437 w 21600"/>
                    <a:gd name="T3" fmla="*/ 18437 h 21600"/>
                  </a:gdLst>
                  <a:ahLst/>
                  <a:cxnLst>
                    <a:cxn ang="0">
                      <a:pos x="0" y="10800"/>
                    </a:cxn>
                    <a:cxn ang="0">
                      <a:pos x="10800" y="0"/>
                    </a:cxn>
                    <a:cxn ang="0">
                      <a:pos x="21600" y="10800"/>
                    </a:cxn>
                    <a:cxn ang="0">
                      <a:pos x="10800" y="21600"/>
                    </a:cxn>
                    <a:cxn ang="0">
                      <a:pos x="0" y="10800"/>
                    </a:cxn>
                    <a:cxn ang="0">
                      <a:pos x="3899" y="10800"/>
                    </a:cxn>
                    <a:cxn ang="0">
                      <a:pos x="10800" y="17701"/>
                    </a:cxn>
                    <a:cxn ang="0">
                      <a:pos x="17701" y="10800"/>
                    </a:cxn>
                    <a:cxn ang="0">
                      <a:pos x="10800" y="3899"/>
                    </a:cxn>
                    <a:cxn ang="0">
                      <a:pos x="3899" y="10800"/>
                    </a:cxn>
                  </a:cxnLst>
                  <a:rect l="T0" t="T1" r="T2" b="T3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899" y="10800"/>
                      </a:moveTo>
                      <a:cubicBezTo>
                        <a:pt x="3899" y="14611"/>
                        <a:pt x="6989" y="17701"/>
                        <a:pt x="10800" y="17701"/>
                      </a:cubicBezTo>
                      <a:cubicBezTo>
                        <a:pt x="14611" y="17701"/>
                        <a:pt x="17701" y="14611"/>
                        <a:pt x="17701" y="10800"/>
                      </a:cubicBezTo>
                      <a:cubicBezTo>
                        <a:pt x="17701" y="6989"/>
                        <a:pt x="14611" y="3899"/>
                        <a:pt x="10800" y="3899"/>
                      </a:cubicBezTo>
                      <a:cubicBezTo>
                        <a:pt x="6989" y="3899"/>
                        <a:pt x="3899" y="6989"/>
                        <a:pt x="3899" y="10800"/>
                      </a:cubicBezTo>
                      <a:close/>
                    </a:path>
                  </a:pathLst>
                </a:custGeom>
                <a:solidFill>
                  <a:srgbClr val="FF6462"/>
                </a:solidFill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12303" name="椭圆 12"/>
                <p:cNvSpPr>
                  <a:spLocks noChangeArrowheads="1"/>
                </p:cNvSpPr>
                <p:nvPr/>
              </p:nvSpPr>
              <p:spPr bwMode="auto">
                <a:xfrm>
                  <a:off x="222826" y="107397"/>
                  <a:ext cx="704614" cy="68685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r>
                    <a:rPr lang="en-US" sz="4000">
                      <a:solidFill>
                        <a:srgbClr val="A23B46"/>
                      </a:solidFill>
                      <a:latin typeface="DFPYeaSong-B5"/>
                      <a:ea typeface="DFPYeaSong-B5"/>
                      <a:cs typeface="DFPYeaSong-B5"/>
                      <a:sym typeface="DFPYeaSong-B5"/>
                    </a:rPr>
                    <a:t>1</a:t>
                  </a:r>
                  <a:endParaRPr lang="zh-CN" altLang="en-US" sz="4000">
                    <a:solidFill>
                      <a:srgbClr val="FFFFFF"/>
                    </a:solidFill>
                    <a:latin typeface="DFPYeaSong-B5"/>
                    <a:ea typeface="DFPYeaSong-B5"/>
                    <a:cs typeface="DFPYeaSong-B5"/>
                    <a:sym typeface="DFPYeaSong-B5"/>
                  </a:endParaRPr>
                </a:p>
              </p:txBody>
            </p:sp>
          </p:grpSp>
        </p:grpSp>
      </p:grpSp>
      <p:grpSp>
        <p:nvGrpSpPr>
          <p:cNvPr id="12304" name="Group 17"/>
          <p:cNvGrpSpPr/>
          <p:nvPr/>
        </p:nvGrpSpPr>
        <p:grpSpPr bwMode="auto">
          <a:xfrm>
            <a:off x="3432175" y="5308600"/>
            <a:ext cx="852488" cy="793750"/>
            <a:chOff x="0" y="0"/>
            <a:chExt cx="1342" cy="1250"/>
          </a:xfrm>
        </p:grpSpPr>
        <p:sp>
          <p:nvSpPr>
            <p:cNvPr id="12305" name="同心圆 31"/>
            <p:cNvSpPr/>
            <p:nvPr/>
          </p:nvSpPr>
          <p:spPr bwMode="auto">
            <a:xfrm>
              <a:off x="0" y="0"/>
              <a:ext cx="1343" cy="1250"/>
            </a:xfrm>
            <a:custGeom>
              <a:avLst/>
              <a:gdLst>
                <a:gd name="T0" fmla="*/ 3168 w 21600"/>
                <a:gd name="T1" fmla="*/ 3162 h 21600"/>
                <a:gd name="T2" fmla="*/ 18432 w 21600"/>
                <a:gd name="T3" fmla="*/ 18438 h 21600"/>
              </a:gdLst>
              <a:ahLst/>
              <a:cxnLst>
                <a:cxn ang="0">
                  <a:pos x="0" y="10800"/>
                </a:cxn>
                <a:cxn ang="0">
                  <a:pos x="10800" y="0"/>
                </a:cxn>
                <a:cxn ang="0">
                  <a:pos x="21600" y="10800"/>
                </a:cxn>
                <a:cxn ang="0">
                  <a:pos x="10800" y="21600"/>
                </a:cxn>
                <a:cxn ang="0">
                  <a:pos x="0" y="10800"/>
                </a:cxn>
                <a:cxn ang="0">
                  <a:pos x="3899" y="10800"/>
                </a:cxn>
                <a:cxn ang="0">
                  <a:pos x="10800" y="17701"/>
                </a:cxn>
                <a:cxn ang="0">
                  <a:pos x="17701" y="10800"/>
                </a:cxn>
                <a:cxn ang="0">
                  <a:pos x="10800" y="3899"/>
                </a:cxn>
                <a:cxn ang="0">
                  <a:pos x="3899" y="10800"/>
                </a:cxn>
              </a:cxnLst>
              <a:rect l="T0" t="T1" r="T2" b="T3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99" y="10800"/>
                  </a:moveTo>
                  <a:cubicBezTo>
                    <a:pt x="3899" y="14611"/>
                    <a:pt x="6989" y="17701"/>
                    <a:pt x="10800" y="17701"/>
                  </a:cubicBezTo>
                  <a:cubicBezTo>
                    <a:pt x="14611" y="17701"/>
                    <a:pt x="17701" y="14611"/>
                    <a:pt x="17701" y="10800"/>
                  </a:cubicBezTo>
                  <a:cubicBezTo>
                    <a:pt x="17701" y="6989"/>
                    <a:pt x="14611" y="3899"/>
                    <a:pt x="10800" y="3899"/>
                  </a:cubicBezTo>
                  <a:cubicBezTo>
                    <a:pt x="6989" y="3899"/>
                    <a:pt x="3899" y="6989"/>
                    <a:pt x="3899" y="10800"/>
                  </a:cubicBezTo>
                  <a:close/>
                </a:path>
              </a:pathLst>
            </a:custGeom>
            <a:solidFill>
              <a:srgbClr val="2E2C2D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306" name="Freeform 62"/>
            <p:cNvSpPr/>
            <p:nvPr/>
          </p:nvSpPr>
          <p:spPr bwMode="auto">
            <a:xfrm rot="540000">
              <a:off x="383" y="392"/>
              <a:ext cx="540" cy="543"/>
            </a:xfrm>
            <a:custGeom>
              <a:avLst/>
              <a:gdLst>
                <a:gd name="T0" fmla="*/ 0 w 156"/>
                <a:gd name="T1" fmla="*/ 0 h 157"/>
                <a:gd name="T2" fmla="*/ 156 w 156"/>
                <a:gd name="T3" fmla="*/ 157 h 157"/>
              </a:gdLst>
              <a:ahLst/>
              <a:cxnLst>
                <a:cxn ang="0">
                  <a:pos x="38" y="18"/>
                </a:cxn>
                <a:cxn ang="0">
                  <a:pos x="49" y="13"/>
                </a:cxn>
                <a:cxn ang="0">
                  <a:pos x="66" y="8"/>
                </a:cxn>
                <a:cxn ang="0">
                  <a:pos x="79" y="7"/>
                </a:cxn>
                <a:cxn ang="0">
                  <a:pos x="96" y="9"/>
                </a:cxn>
                <a:cxn ang="0">
                  <a:pos x="108" y="13"/>
                </a:cxn>
                <a:cxn ang="0">
                  <a:pos x="123" y="23"/>
                </a:cxn>
                <a:cxn ang="0">
                  <a:pos x="132" y="31"/>
                </a:cxn>
                <a:cxn ang="0">
                  <a:pos x="142" y="46"/>
                </a:cxn>
                <a:cxn ang="0">
                  <a:pos x="146" y="58"/>
                </a:cxn>
                <a:cxn ang="0">
                  <a:pos x="150" y="75"/>
                </a:cxn>
                <a:cxn ang="0">
                  <a:pos x="149" y="87"/>
                </a:cxn>
                <a:cxn ang="0">
                  <a:pos x="145" y="104"/>
                </a:cxn>
                <a:cxn ang="0">
                  <a:pos x="139" y="116"/>
                </a:cxn>
                <a:cxn ang="0">
                  <a:pos x="129" y="129"/>
                </a:cxn>
                <a:cxn ang="0">
                  <a:pos x="119" y="138"/>
                </a:cxn>
                <a:cxn ang="0">
                  <a:pos x="104" y="146"/>
                </a:cxn>
                <a:cxn ang="0">
                  <a:pos x="92" y="149"/>
                </a:cxn>
                <a:cxn ang="0">
                  <a:pos x="74" y="151"/>
                </a:cxn>
                <a:cxn ang="0">
                  <a:pos x="62" y="149"/>
                </a:cxn>
                <a:cxn ang="0">
                  <a:pos x="45" y="143"/>
                </a:cxn>
                <a:cxn ang="0">
                  <a:pos x="35" y="136"/>
                </a:cxn>
                <a:cxn ang="0">
                  <a:pos x="22" y="124"/>
                </a:cxn>
                <a:cxn ang="0">
                  <a:pos x="15" y="114"/>
                </a:cxn>
                <a:cxn ang="0">
                  <a:pos x="8" y="97"/>
                </a:cxn>
                <a:cxn ang="0">
                  <a:pos x="6" y="85"/>
                </a:cxn>
                <a:cxn ang="0">
                  <a:pos x="7" y="68"/>
                </a:cxn>
                <a:cxn ang="0">
                  <a:pos x="10" y="55"/>
                </a:cxn>
                <a:cxn ang="0">
                  <a:pos x="17" y="40"/>
                </a:cxn>
                <a:cxn ang="0">
                  <a:pos x="25" y="30"/>
                </a:cxn>
                <a:cxn ang="0">
                  <a:pos x="38" y="18"/>
                </a:cxn>
              </a:cxnLst>
              <a:rect l="T0" t="T1" r="T2" b="T3"/>
              <a:pathLst>
                <a:path w="156" h="157">
                  <a:moveTo>
                    <a:pt x="38" y="18"/>
                  </a:moveTo>
                  <a:cubicBezTo>
                    <a:pt x="38" y="11"/>
                    <a:pt x="43" y="8"/>
                    <a:pt x="49" y="13"/>
                  </a:cubicBezTo>
                  <a:cubicBezTo>
                    <a:pt x="56" y="17"/>
                    <a:pt x="63" y="15"/>
                    <a:pt x="66" y="8"/>
                  </a:cubicBezTo>
                  <a:cubicBezTo>
                    <a:pt x="69" y="0"/>
                    <a:pt x="75" y="0"/>
                    <a:pt x="79" y="7"/>
                  </a:cubicBezTo>
                  <a:cubicBezTo>
                    <a:pt x="83" y="14"/>
                    <a:pt x="91" y="15"/>
                    <a:pt x="96" y="9"/>
                  </a:cubicBezTo>
                  <a:cubicBezTo>
                    <a:pt x="102" y="4"/>
                    <a:pt x="107" y="6"/>
                    <a:pt x="108" y="13"/>
                  </a:cubicBezTo>
                  <a:cubicBezTo>
                    <a:pt x="109" y="21"/>
                    <a:pt x="115" y="25"/>
                    <a:pt x="123" y="23"/>
                  </a:cubicBezTo>
                  <a:cubicBezTo>
                    <a:pt x="130" y="20"/>
                    <a:pt x="134" y="24"/>
                    <a:pt x="132" y="31"/>
                  </a:cubicBezTo>
                  <a:cubicBezTo>
                    <a:pt x="130" y="39"/>
                    <a:pt x="134" y="45"/>
                    <a:pt x="142" y="46"/>
                  </a:cubicBezTo>
                  <a:cubicBezTo>
                    <a:pt x="149" y="46"/>
                    <a:pt x="152" y="52"/>
                    <a:pt x="146" y="58"/>
                  </a:cubicBezTo>
                  <a:cubicBezTo>
                    <a:pt x="141" y="63"/>
                    <a:pt x="143" y="71"/>
                    <a:pt x="150" y="75"/>
                  </a:cubicBezTo>
                  <a:cubicBezTo>
                    <a:pt x="156" y="78"/>
                    <a:pt x="156" y="84"/>
                    <a:pt x="149" y="87"/>
                  </a:cubicBezTo>
                  <a:cubicBezTo>
                    <a:pt x="142" y="91"/>
                    <a:pt x="140" y="98"/>
                    <a:pt x="145" y="104"/>
                  </a:cubicBezTo>
                  <a:cubicBezTo>
                    <a:pt x="150" y="111"/>
                    <a:pt x="147" y="116"/>
                    <a:pt x="139" y="116"/>
                  </a:cubicBezTo>
                  <a:cubicBezTo>
                    <a:pt x="132" y="116"/>
                    <a:pt x="127" y="122"/>
                    <a:pt x="129" y="129"/>
                  </a:cubicBezTo>
                  <a:cubicBezTo>
                    <a:pt x="131" y="137"/>
                    <a:pt x="126" y="141"/>
                    <a:pt x="119" y="138"/>
                  </a:cubicBezTo>
                  <a:cubicBezTo>
                    <a:pt x="112" y="134"/>
                    <a:pt x="105" y="138"/>
                    <a:pt x="104" y="146"/>
                  </a:cubicBezTo>
                  <a:cubicBezTo>
                    <a:pt x="102" y="153"/>
                    <a:pt x="97" y="155"/>
                    <a:pt x="92" y="149"/>
                  </a:cubicBezTo>
                  <a:cubicBezTo>
                    <a:pt x="86" y="144"/>
                    <a:pt x="78" y="144"/>
                    <a:pt x="74" y="151"/>
                  </a:cubicBezTo>
                  <a:cubicBezTo>
                    <a:pt x="70" y="157"/>
                    <a:pt x="64" y="156"/>
                    <a:pt x="62" y="149"/>
                  </a:cubicBezTo>
                  <a:cubicBezTo>
                    <a:pt x="59" y="141"/>
                    <a:pt x="52" y="139"/>
                    <a:pt x="45" y="143"/>
                  </a:cubicBezTo>
                  <a:cubicBezTo>
                    <a:pt x="39" y="147"/>
                    <a:pt x="34" y="144"/>
                    <a:pt x="35" y="136"/>
                  </a:cubicBezTo>
                  <a:cubicBezTo>
                    <a:pt x="35" y="129"/>
                    <a:pt x="30" y="123"/>
                    <a:pt x="22" y="124"/>
                  </a:cubicBezTo>
                  <a:cubicBezTo>
                    <a:pt x="14" y="125"/>
                    <a:pt x="11" y="121"/>
                    <a:pt x="15" y="114"/>
                  </a:cubicBezTo>
                  <a:cubicBezTo>
                    <a:pt x="19" y="107"/>
                    <a:pt x="16" y="100"/>
                    <a:pt x="8" y="97"/>
                  </a:cubicBezTo>
                  <a:cubicBezTo>
                    <a:pt x="1" y="95"/>
                    <a:pt x="0" y="90"/>
                    <a:pt x="6" y="85"/>
                  </a:cubicBezTo>
                  <a:cubicBezTo>
                    <a:pt x="12" y="81"/>
                    <a:pt x="13" y="73"/>
                    <a:pt x="7" y="68"/>
                  </a:cubicBezTo>
                  <a:cubicBezTo>
                    <a:pt x="1" y="63"/>
                    <a:pt x="2" y="57"/>
                    <a:pt x="10" y="55"/>
                  </a:cubicBezTo>
                  <a:cubicBezTo>
                    <a:pt x="17" y="54"/>
                    <a:pt x="21" y="47"/>
                    <a:pt x="17" y="40"/>
                  </a:cubicBezTo>
                  <a:cubicBezTo>
                    <a:pt x="14" y="33"/>
                    <a:pt x="17" y="28"/>
                    <a:pt x="25" y="30"/>
                  </a:cubicBezTo>
                  <a:cubicBezTo>
                    <a:pt x="33" y="31"/>
                    <a:pt x="39" y="26"/>
                    <a:pt x="38" y="18"/>
                  </a:cubicBezTo>
                  <a:close/>
                </a:path>
              </a:pathLst>
            </a:custGeom>
            <a:solidFill>
              <a:srgbClr val="D8D8D8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7" name="Group 20"/>
          <p:cNvGrpSpPr/>
          <p:nvPr/>
        </p:nvGrpSpPr>
        <p:grpSpPr bwMode="auto">
          <a:xfrm>
            <a:off x="4967288" y="4191000"/>
            <a:ext cx="852487" cy="793750"/>
            <a:chOff x="0" y="0"/>
            <a:chExt cx="1342" cy="1250"/>
          </a:xfrm>
        </p:grpSpPr>
        <p:sp>
          <p:nvSpPr>
            <p:cNvPr id="12308" name="同心圆 33"/>
            <p:cNvSpPr/>
            <p:nvPr/>
          </p:nvSpPr>
          <p:spPr bwMode="auto">
            <a:xfrm>
              <a:off x="0" y="0"/>
              <a:ext cx="1342" cy="1250"/>
            </a:xfrm>
            <a:custGeom>
              <a:avLst/>
              <a:gdLst>
                <a:gd name="T0" fmla="*/ 3171 w 21600"/>
                <a:gd name="T1" fmla="*/ 3162 h 21600"/>
                <a:gd name="T2" fmla="*/ 18429 w 21600"/>
                <a:gd name="T3" fmla="*/ 18438 h 21600"/>
              </a:gdLst>
              <a:ahLst/>
              <a:cxnLst>
                <a:cxn ang="0">
                  <a:pos x="0" y="10800"/>
                </a:cxn>
                <a:cxn ang="0">
                  <a:pos x="10800" y="0"/>
                </a:cxn>
                <a:cxn ang="0">
                  <a:pos x="21600" y="10800"/>
                </a:cxn>
                <a:cxn ang="0">
                  <a:pos x="10800" y="21600"/>
                </a:cxn>
                <a:cxn ang="0">
                  <a:pos x="0" y="10800"/>
                </a:cxn>
                <a:cxn ang="0">
                  <a:pos x="3899" y="10800"/>
                </a:cxn>
                <a:cxn ang="0">
                  <a:pos x="10800" y="17701"/>
                </a:cxn>
                <a:cxn ang="0">
                  <a:pos x="17701" y="10800"/>
                </a:cxn>
                <a:cxn ang="0">
                  <a:pos x="10800" y="3899"/>
                </a:cxn>
                <a:cxn ang="0">
                  <a:pos x="3899" y="10800"/>
                </a:cxn>
              </a:cxnLst>
              <a:rect l="T0" t="T1" r="T2" b="T3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99" y="10800"/>
                  </a:moveTo>
                  <a:cubicBezTo>
                    <a:pt x="3899" y="14611"/>
                    <a:pt x="6989" y="17701"/>
                    <a:pt x="10800" y="17701"/>
                  </a:cubicBezTo>
                  <a:cubicBezTo>
                    <a:pt x="14611" y="17701"/>
                    <a:pt x="17701" y="14611"/>
                    <a:pt x="17701" y="10800"/>
                  </a:cubicBezTo>
                  <a:cubicBezTo>
                    <a:pt x="17701" y="6989"/>
                    <a:pt x="14611" y="3899"/>
                    <a:pt x="10800" y="3899"/>
                  </a:cubicBezTo>
                  <a:cubicBezTo>
                    <a:pt x="6989" y="3899"/>
                    <a:pt x="3899" y="6989"/>
                    <a:pt x="3899" y="10800"/>
                  </a:cubicBezTo>
                  <a:close/>
                </a:path>
              </a:pathLst>
            </a:custGeom>
            <a:solidFill>
              <a:srgbClr val="2E2C2D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309" name="Freeform 62"/>
            <p:cNvSpPr/>
            <p:nvPr/>
          </p:nvSpPr>
          <p:spPr bwMode="auto">
            <a:xfrm rot="540000">
              <a:off x="405" y="383"/>
              <a:ext cx="542" cy="540"/>
            </a:xfrm>
            <a:custGeom>
              <a:avLst/>
              <a:gdLst>
                <a:gd name="T0" fmla="*/ 0 w 156"/>
                <a:gd name="T1" fmla="*/ 0 h 157"/>
                <a:gd name="T2" fmla="*/ 156 w 156"/>
                <a:gd name="T3" fmla="*/ 157 h 157"/>
              </a:gdLst>
              <a:ahLst/>
              <a:cxnLst>
                <a:cxn ang="0">
                  <a:pos x="38" y="18"/>
                </a:cxn>
                <a:cxn ang="0">
                  <a:pos x="49" y="13"/>
                </a:cxn>
                <a:cxn ang="0">
                  <a:pos x="66" y="8"/>
                </a:cxn>
                <a:cxn ang="0">
                  <a:pos x="79" y="7"/>
                </a:cxn>
                <a:cxn ang="0">
                  <a:pos x="96" y="9"/>
                </a:cxn>
                <a:cxn ang="0">
                  <a:pos x="108" y="13"/>
                </a:cxn>
                <a:cxn ang="0">
                  <a:pos x="123" y="23"/>
                </a:cxn>
                <a:cxn ang="0">
                  <a:pos x="132" y="31"/>
                </a:cxn>
                <a:cxn ang="0">
                  <a:pos x="142" y="46"/>
                </a:cxn>
                <a:cxn ang="0">
                  <a:pos x="146" y="58"/>
                </a:cxn>
                <a:cxn ang="0">
                  <a:pos x="150" y="75"/>
                </a:cxn>
                <a:cxn ang="0">
                  <a:pos x="149" y="87"/>
                </a:cxn>
                <a:cxn ang="0">
                  <a:pos x="145" y="104"/>
                </a:cxn>
                <a:cxn ang="0">
                  <a:pos x="139" y="116"/>
                </a:cxn>
                <a:cxn ang="0">
                  <a:pos x="129" y="129"/>
                </a:cxn>
                <a:cxn ang="0">
                  <a:pos x="119" y="138"/>
                </a:cxn>
                <a:cxn ang="0">
                  <a:pos x="104" y="146"/>
                </a:cxn>
                <a:cxn ang="0">
                  <a:pos x="92" y="149"/>
                </a:cxn>
                <a:cxn ang="0">
                  <a:pos x="74" y="151"/>
                </a:cxn>
                <a:cxn ang="0">
                  <a:pos x="62" y="149"/>
                </a:cxn>
                <a:cxn ang="0">
                  <a:pos x="45" y="143"/>
                </a:cxn>
                <a:cxn ang="0">
                  <a:pos x="35" y="136"/>
                </a:cxn>
                <a:cxn ang="0">
                  <a:pos x="22" y="124"/>
                </a:cxn>
                <a:cxn ang="0">
                  <a:pos x="15" y="114"/>
                </a:cxn>
                <a:cxn ang="0">
                  <a:pos x="8" y="97"/>
                </a:cxn>
                <a:cxn ang="0">
                  <a:pos x="6" y="85"/>
                </a:cxn>
                <a:cxn ang="0">
                  <a:pos x="7" y="68"/>
                </a:cxn>
                <a:cxn ang="0">
                  <a:pos x="10" y="55"/>
                </a:cxn>
                <a:cxn ang="0">
                  <a:pos x="17" y="40"/>
                </a:cxn>
                <a:cxn ang="0">
                  <a:pos x="25" y="30"/>
                </a:cxn>
                <a:cxn ang="0">
                  <a:pos x="38" y="18"/>
                </a:cxn>
              </a:cxnLst>
              <a:rect l="T0" t="T1" r="T2" b="T3"/>
              <a:pathLst>
                <a:path w="156" h="157">
                  <a:moveTo>
                    <a:pt x="38" y="18"/>
                  </a:moveTo>
                  <a:cubicBezTo>
                    <a:pt x="38" y="11"/>
                    <a:pt x="43" y="8"/>
                    <a:pt x="49" y="13"/>
                  </a:cubicBezTo>
                  <a:cubicBezTo>
                    <a:pt x="56" y="17"/>
                    <a:pt x="63" y="15"/>
                    <a:pt x="66" y="8"/>
                  </a:cubicBezTo>
                  <a:cubicBezTo>
                    <a:pt x="69" y="0"/>
                    <a:pt x="75" y="0"/>
                    <a:pt x="79" y="7"/>
                  </a:cubicBezTo>
                  <a:cubicBezTo>
                    <a:pt x="83" y="14"/>
                    <a:pt x="91" y="15"/>
                    <a:pt x="96" y="9"/>
                  </a:cubicBezTo>
                  <a:cubicBezTo>
                    <a:pt x="102" y="4"/>
                    <a:pt x="107" y="6"/>
                    <a:pt x="108" y="13"/>
                  </a:cubicBezTo>
                  <a:cubicBezTo>
                    <a:pt x="109" y="21"/>
                    <a:pt x="115" y="25"/>
                    <a:pt x="123" y="23"/>
                  </a:cubicBezTo>
                  <a:cubicBezTo>
                    <a:pt x="130" y="20"/>
                    <a:pt x="134" y="24"/>
                    <a:pt x="132" y="31"/>
                  </a:cubicBezTo>
                  <a:cubicBezTo>
                    <a:pt x="130" y="39"/>
                    <a:pt x="134" y="45"/>
                    <a:pt x="142" y="46"/>
                  </a:cubicBezTo>
                  <a:cubicBezTo>
                    <a:pt x="149" y="46"/>
                    <a:pt x="152" y="52"/>
                    <a:pt x="146" y="58"/>
                  </a:cubicBezTo>
                  <a:cubicBezTo>
                    <a:pt x="141" y="63"/>
                    <a:pt x="143" y="71"/>
                    <a:pt x="150" y="75"/>
                  </a:cubicBezTo>
                  <a:cubicBezTo>
                    <a:pt x="156" y="78"/>
                    <a:pt x="156" y="84"/>
                    <a:pt x="149" y="87"/>
                  </a:cubicBezTo>
                  <a:cubicBezTo>
                    <a:pt x="142" y="91"/>
                    <a:pt x="140" y="98"/>
                    <a:pt x="145" y="104"/>
                  </a:cubicBezTo>
                  <a:cubicBezTo>
                    <a:pt x="150" y="111"/>
                    <a:pt x="147" y="116"/>
                    <a:pt x="139" y="116"/>
                  </a:cubicBezTo>
                  <a:cubicBezTo>
                    <a:pt x="132" y="116"/>
                    <a:pt x="127" y="122"/>
                    <a:pt x="129" y="129"/>
                  </a:cubicBezTo>
                  <a:cubicBezTo>
                    <a:pt x="131" y="137"/>
                    <a:pt x="126" y="141"/>
                    <a:pt x="119" y="138"/>
                  </a:cubicBezTo>
                  <a:cubicBezTo>
                    <a:pt x="112" y="134"/>
                    <a:pt x="105" y="138"/>
                    <a:pt x="104" y="146"/>
                  </a:cubicBezTo>
                  <a:cubicBezTo>
                    <a:pt x="102" y="153"/>
                    <a:pt x="97" y="155"/>
                    <a:pt x="92" y="149"/>
                  </a:cubicBezTo>
                  <a:cubicBezTo>
                    <a:pt x="86" y="144"/>
                    <a:pt x="78" y="144"/>
                    <a:pt x="74" y="151"/>
                  </a:cubicBezTo>
                  <a:cubicBezTo>
                    <a:pt x="70" y="157"/>
                    <a:pt x="64" y="156"/>
                    <a:pt x="62" y="149"/>
                  </a:cubicBezTo>
                  <a:cubicBezTo>
                    <a:pt x="59" y="141"/>
                    <a:pt x="52" y="139"/>
                    <a:pt x="45" y="143"/>
                  </a:cubicBezTo>
                  <a:cubicBezTo>
                    <a:pt x="39" y="147"/>
                    <a:pt x="34" y="144"/>
                    <a:pt x="35" y="136"/>
                  </a:cubicBezTo>
                  <a:cubicBezTo>
                    <a:pt x="35" y="129"/>
                    <a:pt x="30" y="123"/>
                    <a:pt x="22" y="124"/>
                  </a:cubicBezTo>
                  <a:cubicBezTo>
                    <a:pt x="14" y="125"/>
                    <a:pt x="11" y="121"/>
                    <a:pt x="15" y="114"/>
                  </a:cubicBezTo>
                  <a:cubicBezTo>
                    <a:pt x="19" y="107"/>
                    <a:pt x="16" y="100"/>
                    <a:pt x="8" y="97"/>
                  </a:cubicBezTo>
                  <a:cubicBezTo>
                    <a:pt x="1" y="95"/>
                    <a:pt x="0" y="90"/>
                    <a:pt x="6" y="85"/>
                  </a:cubicBezTo>
                  <a:cubicBezTo>
                    <a:pt x="12" y="81"/>
                    <a:pt x="13" y="73"/>
                    <a:pt x="7" y="68"/>
                  </a:cubicBezTo>
                  <a:cubicBezTo>
                    <a:pt x="1" y="63"/>
                    <a:pt x="2" y="57"/>
                    <a:pt x="10" y="55"/>
                  </a:cubicBezTo>
                  <a:cubicBezTo>
                    <a:pt x="17" y="54"/>
                    <a:pt x="21" y="47"/>
                    <a:pt x="17" y="40"/>
                  </a:cubicBezTo>
                  <a:cubicBezTo>
                    <a:pt x="14" y="33"/>
                    <a:pt x="17" y="28"/>
                    <a:pt x="25" y="30"/>
                  </a:cubicBezTo>
                  <a:cubicBezTo>
                    <a:pt x="33" y="31"/>
                    <a:pt x="39" y="26"/>
                    <a:pt x="38" y="18"/>
                  </a:cubicBezTo>
                  <a:close/>
                </a:path>
              </a:pathLst>
            </a:custGeom>
            <a:solidFill>
              <a:srgbClr val="D8D8D8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10" name="Group 23"/>
          <p:cNvGrpSpPr/>
          <p:nvPr/>
        </p:nvGrpSpPr>
        <p:grpSpPr bwMode="auto">
          <a:xfrm>
            <a:off x="6389688" y="3233738"/>
            <a:ext cx="852487" cy="793750"/>
            <a:chOff x="0" y="0"/>
            <a:chExt cx="1342" cy="1250"/>
          </a:xfrm>
        </p:grpSpPr>
        <p:sp>
          <p:nvSpPr>
            <p:cNvPr id="12311" name="同心圆 32"/>
            <p:cNvSpPr/>
            <p:nvPr/>
          </p:nvSpPr>
          <p:spPr bwMode="auto">
            <a:xfrm>
              <a:off x="0" y="0"/>
              <a:ext cx="1342" cy="1250"/>
            </a:xfrm>
            <a:custGeom>
              <a:avLst/>
              <a:gdLst>
                <a:gd name="T0" fmla="*/ 3171 w 21600"/>
                <a:gd name="T1" fmla="*/ 3162 h 21600"/>
                <a:gd name="T2" fmla="*/ 18429 w 21600"/>
                <a:gd name="T3" fmla="*/ 18438 h 21600"/>
              </a:gdLst>
              <a:ahLst/>
              <a:cxnLst>
                <a:cxn ang="0">
                  <a:pos x="0" y="10800"/>
                </a:cxn>
                <a:cxn ang="0">
                  <a:pos x="10800" y="0"/>
                </a:cxn>
                <a:cxn ang="0">
                  <a:pos x="21600" y="10800"/>
                </a:cxn>
                <a:cxn ang="0">
                  <a:pos x="10800" y="21600"/>
                </a:cxn>
                <a:cxn ang="0">
                  <a:pos x="0" y="10800"/>
                </a:cxn>
                <a:cxn ang="0">
                  <a:pos x="3899" y="10800"/>
                </a:cxn>
                <a:cxn ang="0">
                  <a:pos x="10800" y="17701"/>
                </a:cxn>
                <a:cxn ang="0">
                  <a:pos x="17701" y="10800"/>
                </a:cxn>
                <a:cxn ang="0">
                  <a:pos x="10800" y="3899"/>
                </a:cxn>
                <a:cxn ang="0">
                  <a:pos x="3899" y="10800"/>
                </a:cxn>
              </a:cxnLst>
              <a:rect l="T0" t="T1" r="T2" b="T3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99" y="10800"/>
                  </a:moveTo>
                  <a:cubicBezTo>
                    <a:pt x="3899" y="14611"/>
                    <a:pt x="6989" y="17701"/>
                    <a:pt x="10800" y="17701"/>
                  </a:cubicBezTo>
                  <a:cubicBezTo>
                    <a:pt x="14611" y="17701"/>
                    <a:pt x="17701" y="14611"/>
                    <a:pt x="17701" y="10800"/>
                  </a:cubicBezTo>
                  <a:cubicBezTo>
                    <a:pt x="17701" y="6989"/>
                    <a:pt x="14611" y="3899"/>
                    <a:pt x="10800" y="3899"/>
                  </a:cubicBezTo>
                  <a:cubicBezTo>
                    <a:pt x="6989" y="3899"/>
                    <a:pt x="3899" y="6989"/>
                    <a:pt x="3899" y="10800"/>
                  </a:cubicBezTo>
                  <a:close/>
                </a:path>
              </a:pathLst>
            </a:custGeom>
            <a:solidFill>
              <a:srgbClr val="2E2C2D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312" name="Freeform 62"/>
            <p:cNvSpPr/>
            <p:nvPr/>
          </p:nvSpPr>
          <p:spPr bwMode="auto">
            <a:xfrm rot="540000">
              <a:off x="400" y="367"/>
              <a:ext cx="540" cy="540"/>
            </a:xfrm>
            <a:custGeom>
              <a:avLst/>
              <a:gdLst>
                <a:gd name="T0" fmla="*/ 0 w 156"/>
                <a:gd name="T1" fmla="*/ 0 h 157"/>
                <a:gd name="T2" fmla="*/ 156 w 156"/>
                <a:gd name="T3" fmla="*/ 157 h 157"/>
              </a:gdLst>
              <a:ahLst/>
              <a:cxnLst>
                <a:cxn ang="0">
                  <a:pos x="38" y="18"/>
                </a:cxn>
                <a:cxn ang="0">
                  <a:pos x="49" y="13"/>
                </a:cxn>
                <a:cxn ang="0">
                  <a:pos x="66" y="8"/>
                </a:cxn>
                <a:cxn ang="0">
                  <a:pos x="79" y="7"/>
                </a:cxn>
                <a:cxn ang="0">
                  <a:pos x="96" y="9"/>
                </a:cxn>
                <a:cxn ang="0">
                  <a:pos x="108" y="13"/>
                </a:cxn>
                <a:cxn ang="0">
                  <a:pos x="123" y="23"/>
                </a:cxn>
                <a:cxn ang="0">
                  <a:pos x="132" y="31"/>
                </a:cxn>
                <a:cxn ang="0">
                  <a:pos x="142" y="46"/>
                </a:cxn>
                <a:cxn ang="0">
                  <a:pos x="146" y="58"/>
                </a:cxn>
                <a:cxn ang="0">
                  <a:pos x="150" y="75"/>
                </a:cxn>
                <a:cxn ang="0">
                  <a:pos x="149" y="87"/>
                </a:cxn>
                <a:cxn ang="0">
                  <a:pos x="145" y="104"/>
                </a:cxn>
                <a:cxn ang="0">
                  <a:pos x="139" y="116"/>
                </a:cxn>
                <a:cxn ang="0">
                  <a:pos x="129" y="129"/>
                </a:cxn>
                <a:cxn ang="0">
                  <a:pos x="119" y="138"/>
                </a:cxn>
                <a:cxn ang="0">
                  <a:pos x="104" y="146"/>
                </a:cxn>
                <a:cxn ang="0">
                  <a:pos x="92" y="149"/>
                </a:cxn>
                <a:cxn ang="0">
                  <a:pos x="74" y="151"/>
                </a:cxn>
                <a:cxn ang="0">
                  <a:pos x="62" y="149"/>
                </a:cxn>
                <a:cxn ang="0">
                  <a:pos x="45" y="143"/>
                </a:cxn>
                <a:cxn ang="0">
                  <a:pos x="35" y="136"/>
                </a:cxn>
                <a:cxn ang="0">
                  <a:pos x="22" y="124"/>
                </a:cxn>
                <a:cxn ang="0">
                  <a:pos x="15" y="114"/>
                </a:cxn>
                <a:cxn ang="0">
                  <a:pos x="8" y="97"/>
                </a:cxn>
                <a:cxn ang="0">
                  <a:pos x="6" y="85"/>
                </a:cxn>
                <a:cxn ang="0">
                  <a:pos x="7" y="68"/>
                </a:cxn>
                <a:cxn ang="0">
                  <a:pos x="10" y="55"/>
                </a:cxn>
                <a:cxn ang="0">
                  <a:pos x="17" y="40"/>
                </a:cxn>
                <a:cxn ang="0">
                  <a:pos x="25" y="30"/>
                </a:cxn>
                <a:cxn ang="0">
                  <a:pos x="38" y="18"/>
                </a:cxn>
              </a:cxnLst>
              <a:rect l="T0" t="T1" r="T2" b="T3"/>
              <a:pathLst>
                <a:path w="156" h="157">
                  <a:moveTo>
                    <a:pt x="38" y="18"/>
                  </a:moveTo>
                  <a:cubicBezTo>
                    <a:pt x="38" y="11"/>
                    <a:pt x="43" y="8"/>
                    <a:pt x="49" y="13"/>
                  </a:cubicBezTo>
                  <a:cubicBezTo>
                    <a:pt x="56" y="17"/>
                    <a:pt x="63" y="15"/>
                    <a:pt x="66" y="8"/>
                  </a:cubicBezTo>
                  <a:cubicBezTo>
                    <a:pt x="69" y="0"/>
                    <a:pt x="75" y="0"/>
                    <a:pt x="79" y="7"/>
                  </a:cubicBezTo>
                  <a:cubicBezTo>
                    <a:pt x="83" y="14"/>
                    <a:pt x="91" y="15"/>
                    <a:pt x="96" y="9"/>
                  </a:cubicBezTo>
                  <a:cubicBezTo>
                    <a:pt x="102" y="4"/>
                    <a:pt x="107" y="6"/>
                    <a:pt x="108" y="13"/>
                  </a:cubicBezTo>
                  <a:cubicBezTo>
                    <a:pt x="109" y="21"/>
                    <a:pt x="115" y="25"/>
                    <a:pt x="123" y="23"/>
                  </a:cubicBezTo>
                  <a:cubicBezTo>
                    <a:pt x="130" y="20"/>
                    <a:pt x="134" y="24"/>
                    <a:pt x="132" y="31"/>
                  </a:cubicBezTo>
                  <a:cubicBezTo>
                    <a:pt x="130" y="39"/>
                    <a:pt x="134" y="45"/>
                    <a:pt x="142" y="46"/>
                  </a:cubicBezTo>
                  <a:cubicBezTo>
                    <a:pt x="149" y="46"/>
                    <a:pt x="152" y="52"/>
                    <a:pt x="146" y="58"/>
                  </a:cubicBezTo>
                  <a:cubicBezTo>
                    <a:pt x="141" y="63"/>
                    <a:pt x="143" y="71"/>
                    <a:pt x="150" y="75"/>
                  </a:cubicBezTo>
                  <a:cubicBezTo>
                    <a:pt x="156" y="78"/>
                    <a:pt x="156" y="84"/>
                    <a:pt x="149" y="87"/>
                  </a:cubicBezTo>
                  <a:cubicBezTo>
                    <a:pt x="142" y="91"/>
                    <a:pt x="140" y="98"/>
                    <a:pt x="145" y="104"/>
                  </a:cubicBezTo>
                  <a:cubicBezTo>
                    <a:pt x="150" y="111"/>
                    <a:pt x="147" y="116"/>
                    <a:pt x="139" y="116"/>
                  </a:cubicBezTo>
                  <a:cubicBezTo>
                    <a:pt x="132" y="116"/>
                    <a:pt x="127" y="122"/>
                    <a:pt x="129" y="129"/>
                  </a:cubicBezTo>
                  <a:cubicBezTo>
                    <a:pt x="131" y="137"/>
                    <a:pt x="126" y="141"/>
                    <a:pt x="119" y="138"/>
                  </a:cubicBezTo>
                  <a:cubicBezTo>
                    <a:pt x="112" y="134"/>
                    <a:pt x="105" y="138"/>
                    <a:pt x="104" y="146"/>
                  </a:cubicBezTo>
                  <a:cubicBezTo>
                    <a:pt x="102" y="153"/>
                    <a:pt x="97" y="155"/>
                    <a:pt x="92" y="149"/>
                  </a:cubicBezTo>
                  <a:cubicBezTo>
                    <a:pt x="86" y="144"/>
                    <a:pt x="78" y="144"/>
                    <a:pt x="74" y="151"/>
                  </a:cubicBezTo>
                  <a:cubicBezTo>
                    <a:pt x="70" y="157"/>
                    <a:pt x="64" y="156"/>
                    <a:pt x="62" y="149"/>
                  </a:cubicBezTo>
                  <a:cubicBezTo>
                    <a:pt x="59" y="141"/>
                    <a:pt x="52" y="139"/>
                    <a:pt x="45" y="143"/>
                  </a:cubicBezTo>
                  <a:cubicBezTo>
                    <a:pt x="39" y="147"/>
                    <a:pt x="34" y="144"/>
                    <a:pt x="35" y="136"/>
                  </a:cubicBezTo>
                  <a:cubicBezTo>
                    <a:pt x="35" y="129"/>
                    <a:pt x="30" y="123"/>
                    <a:pt x="22" y="124"/>
                  </a:cubicBezTo>
                  <a:cubicBezTo>
                    <a:pt x="14" y="125"/>
                    <a:pt x="11" y="121"/>
                    <a:pt x="15" y="114"/>
                  </a:cubicBezTo>
                  <a:cubicBezTo>
                    <a:pt x="19" y="107"/>
                    <a:pt x="16" y="100"/>
                    <a:pt x="8" y="97"/>
                  </a:cubicBezTo>
                  <a:cubicBezTo>
                    <a:pt x="1" y="95"/>
                    <a:pt x="0" y="90"/>
                    <a:pt x="6" y="85"/>
                  </a:cubicBezTo>
                  <a:cubicBezTo>
                    <a:pt x="12" y="81"/>
                    <a:pt x="13" y="73"/>
                    <a:pt x="7" y="68"/>
                  </a:cubicBezTo>
                  <a:cubicBezTo>
                    <a:pt x="1" y="63"/>
                    <a:pt x="2" y="57"/>
                    <a:pt x="10" y="55"/>
                  </a:cubicBezTo>
                  <a:cubicBezTo>
                    <a:pt x="17" y="54"/>
                    <a:pt x="21" y="47"/>
                    <a:pt x="17" y="40"/>
                  </a:cubicBezTo>
                  <a:cubicBezTo>
                    <a:pt x="14" y="33"/>
                    <a:pt x="17" y="28"/>
                    <a:pt x="25" y="30"/>
                  </a:cubicBezTo>
                  <a:cubicBezTo>
                    <a:pt x="33" y="31"/>
                    <a:pt x="39" y="26"/>
                    <a:pt x="38" y="18"/>
                  </a:cubicBezTo>
                  <a:close/>
                </a:path>
              </a:pathLst>
            </a:custGeom>
            <a:solidFill>
              <a:srgbClr val="D8D8D8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12313" name="直接连接符 40"/>
          <p:cNvCxnSpPr>
            <a:cxnSpLocks noChangeShapeType="1"/>
          </p:cNvCxnSpPr>
          <p:nvPr/>
        </p:nvCxnSpPr>
        <p:spPr bwMode="auto">
          <a:xfrm flipV="1">
            <a:off x="4160838" y="4879975"/>
            <a:ext cx="931862" cy="569913"/>
          </a:xfrm>
          <a:prstGeom prst="line">
            <a:avLst/>
          </a:prstGeom>
          <a:noFill/>
          <a:ln w="38100" cmpd="sng">
            <a:solidFill>
              <a:srgbClr val="FFB13F"/>
            </a:solidFill>
            <a:round/>
          </a:ln>
        </p:spPr>
      </p:cxnSp>
      <p:sp>
        <p:nvSpPr>
          <p:cNvPr id="12314" name="直接连接符 42"/>
          <p:cNvSpPr>
            <a:spLocks noChangeShapeType="1"/>
          </p:cNvSpPr>
          <p:nvPr/>
        </p:nvSpPr>
        <p:spPr bwMode="auto">
          <a:xfrm flipV="1">
            <a:off x="5753100" y="3911600"/>
            <a:ext cx="762000" cy="515938"/>
          </a:xfrm>
          <a:prstGeom prst="line">
            <a:avLst/>
          </a:prstGeom>
          <a:noFill/>
          <a:ln w="38100" cmpd="sng">
            <a:solidFill>
              <a:srgbClr val="FFB13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2315" name="直接连接符 49"/>
          <p:cNvCxnSpPr>
            <a:cxnSpLocks noChangeShapeType="1"/>
          </p:cNvCxnSpPr>
          <p:nvPr/>
        </p:nvCxnSpPr>
        <p:spPr bwMode="auto">
          <a:xfrm>
            <a:off x="7156450" y="3851275"/>
            <a:ext cx="1041400" cy="592138"/>
          </a:xfrm>
          <a:prstGeom prst="line">
            <a:avLst/>
          </a:prstGeom>
          <a:noFill/>
          <a:ln w="38100" cmpd="sng">
            <a:solidFill>
              <a:srgbClr val="FFB13F"/>
            </a:solidFill>
            <a:round/>
          </a:ln>
        </p:spPr>
      </p:cxnSp>
      <p:cxnSp>
        <p:nvCxnSpPr>
          <p:cNvPr id="12316" name="直接连接符 40"/>
          <p:cNvCxnSpPr>
            <a:cxnSpLocks noChangeShapeType="1"/>
          </p:cNvCxnSpPr>
          <p:nvPr/>
        </p:nvCxnSpPr>
        <p:spPr bwMode="auto">
          <a:xfrm flipH="1" flipV="1">
            <a:off x="2651125" y="4879975"/>
            <a:ext cx="896938" cy="560388"/>
          </a:xfrm>
          <a:prstGeom prst="line">
            <a:avLst/>
          </a:prstGeom>
          <a:noFill/>
          <a:ln w="38100" cmpd="sng">
            <a:solidFill>
              <a:srgbClr val="FFB13F"/>
            </a:solidFill>
            <a:round/>
          </a:ln>
        </p:spPr>
      </p:cxnSp>
      <p:cxnSp>
        <p:nvCxnSpPr>
          <p:cNvPr id="12317" name="直接连接符 49"/>
          <p:cNvCxnSpPr>
            <a:cxnSpLocks noChangeShapeType="1"/>
          </p:cNvCxnSpPr>
          <p:nvPr/>
        </p:nvCxnSpPr>
        <p:spPr bwMode="auto">
          <a:xfrm flipV="1">
            <a:off x="9504363" y="3532188"/>
            <a:ext cx="1547812" cy="1801812"/>
          </a:xfrm>
          <a:prstGeom prst="line">
            <a:avLst/>
          </a:prstGeom>
          <a:noFill/>
          <a:ln w="38100" cmpd="sng">
            <a:solidFill>
              <a:srgbClr val="FFB13F"/>
            </a:solidFill>
            <a:round/>
          </a:ln>
        </p:spPr>
      </p:cxnSp>
      <p:grpSp>
        <p:nvGrpSpPr>
          <p:cNvPr id="12318" name="Group 31"/>
          <p:cNvGrpSpPr/>
          <p:nvPr/>
        </p:nvGrpSpPr>
        <p:grpSpPr bwMode="auto">
          <a:xfrm>
            <a:off x="7226300" y="4479925"/>
            <a:ext cx="2647950" cy="1724025"/>
            <a:chOff x="0" y="0"/>
            <a:chExt cx="4170" cy="2714"/>
          </a:xfrm>
        </p:grpSpPr>
        <p:grpSp>
          <p:nvGrpSpPr>
            <p:cNvPr id="12319" name="组合 30"/>
            <p:cNvGrpSpPr/>
            <p:nvPr/>
          </p:nvGrpSpPr>
          <p:grpSpPr bwMode="auto">
            <a:xfrm>
              <a:off x="0" y="0"/>
              <a:ext cx="4170" cy="2715"/>
              <a:chOff x="0" y="0"/>
              <a:chExt cx="3642619" cy="2470827"/>
            </a:xfrm>
          </p:grpSpPr>
          <p:sp>
            <p:nvSpPr>
              <p:cNvPr id="12320" name="矩形 2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116687" cy="1930978"/>
              </a:xfrm>
              <a:prstGeom prst="rect">
                <a:avLst/>
              </a:prstGeom>
              <a:noFill/>
              <a:ln w="63500" cmpd="thickThin">
                <a:solidFill>
                  <a:srgbClr val="FFB13F"/>
                </a:solidFill>
                <a:miter lim="800000"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grpSp>
            <p:nvGrpSpPr>
              <p:cNvPr id="12321" name="组合 14"/>
              <p:cNvGrpSpPr/>
              <p:nvPr/>
            </p:nvGrpSpPr>
            <p:grpSpPr bwMode="auto">
              <a:xfrm>
                <a:off x="2562619" y="1390827"/>
                <a:ext cx="1080000" cy="1080000"/>
                <a:chOff x="0" y="0"/>
                <a:chExt cx="1080000" cy="1080000"/>
              </a:xfrm>
            </p:grpSpPr>
            <p:sp>
              <p:nvSpPr>
                <p:cNvPr id="12322" name="同心圆 15"/>
                <p:cNvSpPr/>
                <p:nvPr/>
              </p:nvSpPr>
              <p:spPr bwMode="auto">
                <a:xfrm>
                  <a:off x="0" y="0"/>
                  <a:ext cx="1080000" cy="1080000"/>
                </a:xfrm>
                <a:custGeom>
                  <a:avLst/>
                  <a:gdLst>
                    <a:gd name="T0" fmla="*/ 3163 w 21600"/>
                    <a:gd name="T1" fmla="*/ 3163 h 21600"/>
                    <a:gd name="T2" fmla="*/ 18437 w 21600"/>
                    <a:gd name="T3" fmla="*/ 18437 h 21600"/>
                  </a:gdLst>
                  <a:ahLst/>
                  <a:cxnLst>
                    <a:cxn ang="0">
                      <a:pos x="0" y="10800"/>
                    </a:cxn>
                    <a:cxn ang="0">
                      <a:pos x="10800" y="0"/>
                    </a:cxn>
                    <a:cxn ang="0">
                      <a:pos x="21600" y="10800"/>
                    </a:cxn>
                    <a:cxn ang="0">
                      <a:pos x="10800" y="21600"/>
                    </a:cxn>
                    <a:cxn ang="0">
                      <a:pos x="0" y="10800"/>
                    </a:cxn>
                    <a:cxn ang="0">
                      <a:pos x="3899" y="10800"/>
                    </a:cxn>
                    <a:cxn ang="0">
                      <a:pos x="10800" y="17701"/>
                    </a:cxn>
                    <a:cxn ang="0">
                      <a:pos x="17701" y="10800"/>
                    </a:cxn>
                    <a:cxn ang="0">
                      <a:pos x="10800" y="3899"/>
                    </a:cxn>
                    <a:cxn ang="0">
                      <a:pos x="3899" y="10800"/>
                    </a:cxn>
                  </a:cxnLst>
                  <a:rect l="T0" t="T1" r="T2" b="T3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899" y="10800"/>
                      </a:moveTo>
                      <a:cubicBezTo>
                        <a:pt x="3899" y="14611"/>
                        <a:pt x="6989" y="17701"/>
                        <a:pt x="10800" y="17701"/>
                      </a:cubicBezTo>
                      <a:cubicBezTo>
                        <a:pt x="14611" y="17701"/>
                        <a:pt x="17701" y="14611"/>
                        <a:pt x="17701" y="10800"/>
                      </a:cubicBezTo>
                      <a:cubicBezTo>
                        <a:pt x="17701" y="6989"/>
                        <a:pt x="14611" y="3899"/>
                        <a:pt x="10800" y="3899"/>
                      </a:cubicBezTo>
                      <a:cubicBezTo>
                        <a:pt x="6989" y="3899"/>
                        <a:pt x="3899" y="6989"/>
                        <a:pt x="3899" y="10800"/>
                      </a:cubicBezTo>
                      <a:close/>
                    </a:path>
                  </a:pathLst>
                </a:custGeom>
                <a:solidFill>
                  <a:srgbClr val="FFCC29"/>
                </a:solidFill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12323" name="椭圆 16"/>
                <p:cNvSpPr>
                  <a:spLocks noChangeArrowheads="1"/>
                </p:cNvSpPr>
                <p:nvPr/>
              </p:nvSpPr>
              <p:spPr bwMode="auto">
                <a:xfrm>
                  <a:off x="203158" y="199068"/>
                  <a:ext cx="684000" cy="68400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r>
                    <a:rPr lang="en-US" sz="4000">
                      <a:solidFill>
                        <a:srgbClr val="A23B46"/>
                      </a:solidFill>
                      <a:latin typeface="DFPYeaSong-B5"/>
                      <a:ea typeface="DFPYeaSong-B5"/>
                      <a:cs typeface="DFPYeaSong-B5"/>
                      <a:sym typeface="DFPYeaSong-B5"/>
                    </a:rPr>
                    <a:t>2</a:t>
                  </a:r>
                  <a:endParaRPr lang="zh-CN" altLang="en-US" sz="4000">
                    <a:solidFill>
                      <a:srgbClr val="FFFFFF"/>
                    </a:solidFill>
                    <a:latin typeface="DFPYeaSong-B5"/>
                    <a:ea typeface="DFPYeaSong-B5"/>
                    <a:cs typeface="DFPYeaSong-B5"/>
                    <a:sym typeface="DFPYeaSong-B5"/>
                  </a:endParaRPr>
                </a:p>
              </p:txBody>
            </p:sp>
          </p:grpSp>
          <p:sp>
            <p:nvSpPr>
              <p:cNvPr id="12324" name="直角三角形 26"/>
              <p:cNvSpPr>
                <a:spLocks noChangeArrowheads="1"/>
              </p:cNvSpPr>
              <p:nvPr/>
            </p:nvSpPr>
            <p:spPr bwMode="auto">
              <a:xfrm rot="5400000">
                <a:off x="44428" y="24334"/>
                <a:ext cx="386366" cy="386366"/>
              </a:xfrm>
              <a:prstGeom prst="rtTriangle">
                <a:avLst/>
              </a:prstGeom>
              <a:solidFill>
                <a:schemeClr val="tx1"/>
              </a:solidFill>
              <a:ln w="9525" cmpd="sng">
                <a:solidFill>
                  <a:srgbClr val="000000"/>
                </a:solidFill>
                <a:miter lim="800000"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2325" name="Text Box 75"/>
            <p:cNvSpPr txBox="1">
              <a:spLocks noChangeArrowheads="1"/>
            </p:cNvSpPr>
            <p:nvPr/>
          </p:nvSpPr>
          <p:spPr bwMode="auto">
            <a:xfrm>
              <a:off x="35" y="208"/>
              <a:ext cx="3673" cy="18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400" b="1">
                  <a:sym typeface="Calibri" pitchFamily="34" charset="0"/>
                </a:rPr>
                <a:t>点击添加文字</a:t>
              </a:r>
              <a:endParaRPr lang="zh-CN" altLang="en-US" sz="2400" b="1">
                <a:sym typeface="Calibri" pitchFamily="34" charset="0"/>
              </a:endParaRPr>
            </a:p>
          </p:txBody>
        </p:sp>
      </p:grpSp>
      <p:grpSp>
        <p:nvGrpSpPr>
          <p:cNvPr id="12326" name="Group 39"/>
          <p:cNvGrpSpPr/>
          <p:nvPr/>
        </p:nvGrpSpPr>
        <p:grpSpPr bwMode="auto">
          <a:xfrm>
            <a:off x="9359900" y="2011363"/>
            <a:ext cx="2552700" cy="1522412"/>
            <a:chOff x="0" y="0"/>
            <a:chExt cx="4020" cy="2396"/>
          </a:xfrm>
        </p:grpSpPr>
        <p:grpSp>
          <p:nvGrpSpPr>
            <p:cNvPr id="12327" name="组合 27"/>
            <p:cNvGrpSpPr/>
            <p:nvPr/>
          </p:nvGrpSpPr>
          <p:grpSpPr bwMode="auto">
            <a:xfrm>
              <a:off x="20" y="0"/>
              <a:ext cx="4000" cy="2397"/>
              <a:chOff x="0" y="0"/>
              <a:chExt cx="3812074" cy="2520033"/>
            </a:xfrm>
          </p:grpSpPr>
          <p:grpSp>
            <p:nvGrpSpPr>
              <p:cNvPr id="12328" name="组合 24"/>
              <p:cNvGrpSpPr/>
              <p:nvPr/>
            </p:nvGrpSpPr>
            <p:grpSpPr bwMode="auto">
              <a:xfrm>
                <a:off x="0" y="589055"/>
                <a:ext cx="3116687" cy="1930978"/>
                <a:chOff x="0" y="0"/>
                <a:chExt cx="3116687" cy="1930978"/>
              </a:xfrm>
            </p:grpSpPr>
            <p:sp>
              <p:nvSpPr>
                <p:cNvPr id="12329" name="矩形 2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116687" cy="1930978"/>
                </a:xfrm>
                <a:prstGeom prst="rect">
                  <a:avLst/>
                </a:prstGeom>
                <a:noFill/>
                <a:ln w="63500" cmpd="thickThin">
                  <a:solidFill>
                    <a:srgbClr val="FFB13F"/>
                  </a:solidFill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  <a:latin typeface="宋体" pitchFamily="2" charset="-122"/>
                    <a:sym typeface="宋体" pitchFamily="2" charset="-122"/>
                  </a:endParaRPr>
                </a:p>
              </p:txBody>
            </p:sp>
            <p:sp>
              <p:nvSpPr>
                <p:cNvPr id="12330" name="直角三角形 23"/>
                <p:cNvSpPr>
                  <a:spLocks noChangeArrowheads="1"/>
                </p:cNvSpPr>
                <p:nvPr/>
              </p:nvSpPr>
              <p:spPr bwMode="auto">
                <a:xfrm>
                  <a:off x="51906" y="1502783"/>
                  <a:ext cx="386366" cy="386366"/>
                </a:xfrm>
                <a:prstGeom prst="rtTriangle">
                  <a:avLst/>
                </a:prstGeom>
                <a:solidFill>
                  <a:schemeClr val="tx1"/>
                </a:solidFill>
                <a:ln w="9525" cmpd="sng">
                  <a:solidFill>
                    <a:srgbClr val="000000"/>
                  </a:solidFill>
                  <a:miter lim="800000"/>
                </a:ln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  <a:latin typeface="宋体" pitchFamily="2" charset="-122"/>
                    <a:sym typeface="宋体" pitchFamily="2" charset="-122"/>
                  </a:endParaRPr>
                </a:p>
              </p:txBody>
            </p:sp>
          </p:grpSp>
          <p:grpSp>
            <p:nvGrpSpPr>
              <p:cNvPr id="12331" name="组合 17"/>
              <p:cNvGrpSpPr/>
              <p:nvPr/>
            </p:nvGrpSpPr>
            <p:grpSpPr bwMode="auto">
              <a:xfrm>
                <a:off x="2732074" y="0"/>
                <a:ext cx="1080000" cy="1079999"/>
                <a:chOff x="0" y="0"/>
                <a:chExt cx="1080000" cy="1079999"/>
              </a:xfrm>
            </p:grpSpPr>
            <p:sp>
              <p:nvSpPr>
                <p:cNvPr id="12332" name="椭圆 19"/>
                <p:cNvSpPr>
                  <a:spLocks noChangeArrowheads="1"/>
                </p:cNvSpPr>
                <p:nvPr/>
              </p:nvSpPr>
              <p:spPr bwMode="auto">
                <a:xfrm>
                  <a:off x="130914" y="119423"/>
                  <a:ext cx="876841" cy="88093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r>
                    <a:rPr lang="en-US" sz="4000">
                      <a:solidFill>
                        <a:srgbClr val="A23B46"/>
                      </a:solidFill>
                      <a:latin typeface="DFPYeaSong-B5"/>
                      <a:ea typeface="DFPYeaSong-B5"/>
                      <a:cs typeface="DFPYeaSong-B5"/>
                      <a:sym typeface="DFPYeaSong-B5"/>
                    </a:rPr>
                    <a:t>3</a:t>
                  </a:r>
                  <a:endParaRPr lang="zh-CN" altLang="en-US" sz="4000">
                    <a:solidFill>
                      <a:srgbClr val="FFFFFF"/>
                    </a:solidFill>
                    <a:latin typeface="DFPYeaSong-B5"/>
                    <a:ea typeface="DFPYeaSong-B5"/>
                    <a:cs typeface="DFPYeaSong-B5"/>
                    <a:sym typeface="DFPYeaSong-B5"/>
                  </a:endParaRPr>
                </a:p>
              </p:txBody>
            </p:sp>
            <p:sp>
              <p:nvSpPr>
                <p:cNvPr id="12333" name="同心圆 18"/>
                <p:cNvSpPr/>
                <p:nvPr/>
              </p:nvSpPr>
              <p:spPr bwMode="auto">
                <a:xfrm>
                  <a:off x="0" y="0"/>
                  <a:ext cx="1080000" cy="1079999"/>
                </a:xfrm>
                <a:custGeom>
                  <a:avLst/>
                  <a:gdLst>
                    <a:gd name="T0" fmla="*/ 3163 w 21600"/>
                    <a:gd name="T1" fmla="*/ 3163 h 21600"/>
                    <a:gd name="T2" fmla="*/ 18437 w 21600"/>
                    <a:gd name="T3" fmla="*/ 18437 h 21600"/>
                  </a:gdLst>
                  <a:ahLst/>
                  <a:cxnLst>
                    <a:cxn ang="0">
                      <a:pos x="0" y="10800"/>
                    </a:cxn>
                    <a:cxn ang="0">
                      <a:pos x="10800" y="0"/>
                    </a:cxn>
                    <a:cxn ang="0">
                      <a:pos x="21600" y="10800"/>
                    </a:cxn>
                    <a:cxn ang="0">
                      <a:pos x="10800" y="21600"/>
                    </a:cxn>
                    <a:cxn ang="0">
                      <a:pos x="0" y="10800"/>
                    </a:cxn>
                    <a:cxn ang="0">
                      <a:pos x="3899" y="10800"/>
                    </a:cxn>
                    <a:cxn ang="0">
                      <a:pos x="10800" y="17701"/>
                    </a:cxn>
                    <a:cxn ang="0">
                      <a:pos x="17701" y="10800"/>
                    </a:cxn>
                    <a:cxn ang="0">
                      <a:pos x="10800" y="3899"/>
                    </a:cxn>
                    <a:cxn ang="0">
                      <a:pos x="3899" y="10800"/>
                    </a:cxn>
                  </a:cxnLst>
                  <a:rect l="T0" t="T1" r="T2" b="T3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899" y="10800"/>
                      </a:moveTo>
                      <a:cubicBezTo>
                        <a:pt x="3899" y="14611"/>
                        <a:pt x="6989" y="17701"/>
                        <a:pt x="10800" y="17701"/>
                      </a:cubicBezTo>
                      <a:cubicBezTo>
                        <a:pt x="14611" y="17701"/>
                        <a:pt x="17701" y="14611"/>
                        <a:pt x="17701" y="10800"/>
                      </a:cubicBezTo>
                      <a:cubicBezTo>
                        <a:pt x="17701" y="6989"/>
                        <a:pt x="14611" y="3899"/>
                        <a:pt x="10800" y="3899"/>
                      </a:cubicBezTo>
                      <a:cubicBezTo>
                        <a:pt x="6989" y="3899"/>
                        <a:pt x="3899" y="6989"/>
                        <a:pt x="3899" y="10800"/>
                      </a:cubicBezTo>
                      <a:close/>
                    </a:path>
                  </a:pathLst>
                </a:custGeom>
                <a:solidFill>
                  <a:srgbClr val="8BBCED"/>
                </a:solidFill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2334" name="Text Box 76"/>
            <p:cNvSpPr txBox="1">
              <a:spLocks noChangeArrowheads="1"/>
            </p:cNvSpPr>
            <p:nvPr/>
          </p:nvSpPr>
          <p:spPr bwMode="auto">
            <a:xfrm>
              <a:off x="0" y="505"/>
              <a:ext cx="3528" cy="187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400" b="1">
                  <a:sym typeface="Calibri" pitchFamily="34" charset="0"/>
                </a:rPr>
                <a:t>点击添加文字</a:t>
              </a:r>
              <a:endParaRPr lang="zh-CN" altLang="en-US" sz="2400" b="1">
                <a:sym typeface="Calibri" pitchFamily="34" charset="0"/>
              </a:endParaRPr>
            </a:p>
          </p:txBody>
        </p:sp>
      </p:grpSp>
      <p:sp>
        <p:nvSpPr>
          <p:cNvPr id="12335" name="Text Box 48"/>
          <p:cNvSpPr txBox="1">
            <a:spLocks noChangeArrowheads="1"/>
          </p:cNvSpPr>
          <p:nvPr/>
        </p:nvSpPr>
        <p:spPr bwMode="auto">
          <a:xfrm>
            <a:off x="3697288" y="333375"/>
            <a:ext cx="8043862" cy="517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2800">
                <a:solidFill>
                  <a:schemeClr val="bg1"/>
                </a:solidFill>
                <a:sym typeface="Calibri" pitchFamily="34" charset="0"/>
              </a:rPr>
              <a:t>  </a:t>
            </a:r>
            <a:r>
              <a:rPr lang="zh-CN" altLang="en-US" sz="2800" b="1">
                <a:solidFill>
                  <a:schemeClr val="bg1"/>
                </a:solidFill>
                <a:latin typeface="宋体" pitchFamily="2" charset="-122"/>
                <a:sym typeface="Calibri" pitchFamily="34" charset="0"/>
              </a:rPr>
              <a:t>点击添加文字</a:t>
            </a:r>
            <a:endParaRPr lang="zh-CN" altLang="en-US" sz="2800" b="1">
              <a:solidFill>
                <a:schemeClr val="bg1"/>
              </a:solidFill>
              <a:latin typeface="宋体" pitchFamily="2" charset="-122"/>
              <a:sym typeface="Calibri" pitchFamily="34" charset="0"/>
            </a:endParaRPr>
          </a:p>
        </p:txBody>
      </p:sp>
      <p:sp>
        <p:nvSpPr>
          <p:cNvPr id="12336" name="矩形 3"/>
          <p:cNvSpPr>
            <a:spLocks noChangeArrowheads="1"/>
          </p:cNvSpPr>
          <p:nvPr/>
        </p:nvSpPr>
        <p:spPr bwMode="auto">
          <a:xfrm>
            <a:off x="8421688" y="6721475"/>
            <a:ext cx="3770312" cy="136525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2337" name="矩形 3"/>
          <p:cNvSpPr>
            <a:spLocks noChangeArrowheads="1"/>
          </p:cNvSpPr>
          <p:nvPr/>
        </p:nvSpPr>
        <p:spPr bwMode="auto">
          <a:xfrm>
            <a:off x="11449050" y="6448425"/>
            <a:ext cx="766763" cy="341313"/>
          </a:xfrm>
          <a:prstGeom prst="rect">
            <a:avLst/>
          </a:prstGeom>
          <a:solidFill>
            <a:srgbClr val="FFB13F"/>
          </a:solidFill>
          <a:ln w="9525">
            <a:noFill/>
            <a:miter lim="800000"/>
          </a:ln>
        </p:spPr>
        <p:txBody>
          <a:bodyPr/>
          <a:lstStyle/>
          <a:p>
            <a:pPr eaLnBrk="1" hangingPunct="1"/>
            <a:r>
              <a:rPr lang="en-US" sz="8000">
                <a:solidFill>
                  <a:schemeClr val="bg1"/>
                </a:solidFill>
                <a:latin typeface="Calisto MT" pitchFamily="18" charset="0"/>
                <a:sym typeface="Calibri" pitchFamily="34" charset="0"/>
              </a:rPr>
              <a:t> </a:t>
            </a:r>
            <a:endParaRPr lang="zh-CN" altLang="en-US" sz="8000">
              <a:solidFill>
                <a:schemeClr val="bg1"/>
              </a:solidFill>
              <a:latin typeface="Calisto MT" pitchFamily="18" charset="0"/>
              <a:sym typeface="Calibri" pitchFamily="34" charset="0"/>
            </a:endParaRPr>
          </a:p>
        </p:txBody>
      </p:sp>
      <p:sp>
        <p:nvSpPr>
          <p:cNvPr id="12338" name="文本框 6"/>
          <p:cNvSpPr txBox="1">
            <a:spLocks noChangeArrowheads="1"/>
          </p:cNvSpPr>
          <p:nvPr/>
        </p:nvSpPr>
        <p:spPr bwMode="auto">
          <a:xfrm>
            <a:off x="198438" y="733425"/>
            <a:ext cx="1981200" cy="8239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4800">
                <a:solidFill>
                  <a:schemeClr val="bg1"/>
                </a:solidFill>
                <a:sym typeface="Calibri" pitchFamily="34" charset="0"/>
              </a:rPr>
              <a:t>TWO</a:t>
            </a:r>
            <a:endParaRPr lang="zh-CN" altLang="en-US" sz="2800"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"/>
                                        <p:tgtEl>
                                          <p:spTgt spid="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22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4" grpId="0" animBg="1"/>
    </p:bldLst>
  </p:timing>
</p:sld>
</file>

<file path=ppt/theme/theme1.xml><?xml version="1.0" encoding="utf-8"?>
<a:theme xmlns:a="http://schemas.openxmlformats.org/drawingml/2006/main" name="15_Office 主题">
  <a:themeElements>
    <a:clrScheme name="15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5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5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7_Office 主题">
  <a:themeElements>
    <a:clrScheme name="27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27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27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978</Words>
  <Application>Kingsoft Office WPP</Application>
  <PresentationFormat>自定义</PresentationFormat>
  <Paragraphs>346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15_Office 主题</vt:lpstr>
      <vt:lpstr>27_Office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177</cp:revision>
  <dcterms:created xsi:type="dcterms:W3CDTF">2014-07-07T13:24:00Z</dcterms:created>
  <dcterms:modified xsi:type="dcterms:W3CDTF">2016-01-30T01:50:41Z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2052-10.1.0.5457</vt:lpwstr>
  </property>
</Properties>
</file>