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634C"/>
    <a:srgbClr val="94634C"/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1" autoAdjust="0"/>
    <p:restoredTop sz="95633" autoAdjust="0"/>
  </p:normalViewPr>
  <p:slideViewPr>
    <p:cSldViewPr>
      <p:cViewPr varScale="1">
        <p:scale>
          <a:sx n="103" d="100"/>
          <a:sy n="103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ACAA18C8-406B-4A72-9206-60DC61942C3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F897A536-0815-478F-8964-40607AE3D3F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48A7D3-4DA4-4CD9-A7BA-F7CE8D64B9DE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8AEDE6-DE3F-4E9D-8FAA-B709C55594F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A605E-93A1-4BDD-83FC-503626058FF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ECB3B-D72E-42A4-A80E-E36A8F553B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B29CCE-537F-4F79-8E43-CFF89FCC8686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93733-A0DF-4CA1-977F-97C403B8FB6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07604-22BF-456A-9DE8-E3347FEC3889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1C3DC-5909-4EA8-8046-EC7CEFA27E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01FDE-6100-4C17-8E2D-0FA09661CC2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196A5-948D-48B8-A331-D43673CBB29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F5848-31E0-4E26-B0A6-E78C9AF01C5A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4364B-858C-4D8E-B0B7-F1F1D8D4213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8F329-1C68-47B1-B75E-DA0A4FE6530F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69F1B-52AC-4156-A60D-A9174B0202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78657-EC99-4BC9-9B36-EA7EB7010D93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64DE0A-6E9B-4702-AA80-ADF2ADE39F4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724FE-DD16-4E2E-87BE-78A847838832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043C5-D893-4F80-A087-961DAAB85C9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E5E19-25BC-4EBE-8A5E-73F2DF473EB7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366972-AD96-4BBF-A9DE-19847799915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170B-E22C-49B2-8D52-0B34C8635949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F6DFC-4FD8-4E83-971F-3E80C92423E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12E0548-9F59-4B72-8D9D-8449D6A8C300}" type="datetimeFigureOut">
              <a:rPr lang="zh-CN" altLang="en-US"/>
              <a:pPr>
                <a:defRPr/>
              </a:pPr>
              <a:t>2015/3/5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50AA7E5-163C-4230-8FD1-020988F20A8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6"/>
          <p:cNvSpPr txBox="1">
            <a:spLocks noChangeArrowheads="1"/>
          </p:cNvSpPr>
          <p:nvPr/>
        </p:nvSpPr>
        <p:spPr bwMode="auto">
          <a:xfrm>
            <a:off x="4511675" y="2819400"/>
            <a:ext cx="3417888" cy="153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C000"/>
                </a:solidFill>
                <a:latin typeface="Calibri" pitchFamily="34" charset="0"/>
              </a:rPr>
              <a:t> </a:t>
            </a:r>
            <a:r>
              <a:rPr lang="en-US" altLang="zh-CN" sz="2400">
                <a:latin typeface="Calibri" pitchFamily="34" charset="0"/>
              </a:rPr>
              <a:t>POWERPOINT</a:t>
            </a:r>
            <a:r>
              <a:rPr lang="zh-CN" altLang="en-US" sz="2400">
                <a:latin typeface="微软雅黑" pitchFamily="34" charset="-122"/>
                <a:ea typeface="微软雅黑" pitchFamily="34" charset="-122"/>
              </a:rPr>
              <a:t>模板</a:t>
            </a:r>
            <a:endParaRPr lang="en-US" altLang="zh-CN" sz="2400">
              <a:latin typeface="微软雅黑" pitchFamily="34" charset="-122"/>
              <a:ea typeface="微软雅黑" pitchFamily="34" charset="-122"/>
            </a:endParaRPr>
          </a:p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             </a:t>
            </a:r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适用于愚人节及相关类别演示</a:t>
            </a:r>
          </a:p>
          <a:p>
            <a:r>
              <a:rPr lang="en-US" altLang="zh-CN" sz="1100">
                <a:latin typeface="微软雅黑" pitchFamily="34" charset="-122"/>
                <a:ea typeface="微软雅黑" pitchFamily="34" charset="-122"/>
              </a:rPr>
              <a:t>                                   sc.chinaz.com</a:t>
            </a:r>
          </a:p>
          <a:p>
            <a:r>
              <a:rPr lang="zh-CN" altLang="en-US" sz="1100">
                <a:latin typeface="微软雅黑" pitchFamily="34" charset="-122"/>
                <a:ea typeface="微软雅黑" pitchFamily="34" charset="-122"/>
              </a:rPr>
              <a:t>                                            站长素材</a:t>
            </a:r>
          </a:p>
          <a:p>
            <a:endParaRPr lang="zh-CN" altLang="en-US"/>
          </a:p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0" y="6500813"/>
            <a:ext cx="7358063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000" kern="1500" spc="150" dirty="0">
                <a:latin typeface="微软雅黑" pitchFamily="34" charset="-122"/>
                <a:ea typeface="微软雅黑" pitchFamily="34" charset="-122"/>
              </a:rPr>
              <a:t>注：文本框可根据需求改变颜色、移动位置；文字可编辑</a:t>
            </a:r>
          </a:p>
          <a:p>
            <a:pPr>
              <a:defRPr/>
            </a:pPr>
            <a:endParaRPr lang="en-US" altLang="zh-CN" sz="1200" dirty="0"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4857750" y="3214688"/>
            <a:ext cx="2111375" cy="15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73863" y="1714500"/>
            <a:ext cx="194151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73863" y="3651250"/>
            <a:ext cx="1852612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图片 12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02175" y="1714500"/>
            <a:ext cx="1941513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图片 13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2175" y="3651250"/>
            <a:ext cx="1852613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图片 14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00325" y="1714500"/>
            <a:ext cx="1941513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图片 15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00325" y="3651250"/>
            <a:ext cx="1852613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图片 16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" y="1714500"/>
            <a:ext cx="194151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图片 17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" y="3651250"/>
            <a:ext cx="1852612" cy="139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7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1279" name="矩形 12"/>
          <p:cNvSpPr>
            <a:spLocks noChangeArrowheads="1"/>
          </p:cNvSpPr>
          <p:nvPr/>
        </p:nvSpPr>
        <p:spPr bwMode="auto">
          <a:xfrm>
            <a:off x="2714625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0" name="矩形 13"/>
          <p:cNvSpPr>
            <a:spLocks noChangeArrowheads="1"/>
          </p:cNvSpPr>
          <p:nvPr/>
        </p:nvSpPr>
        <p:spPr bwMode="auto">
          <a:xfrm>
            <a:off x="6929438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1" name="矩形 14"/>
          <p:cNvSpPr>
            <a:spLocks noChangeArrowheads="1"/>
          </p:cNvSpPr>
          <p:nvPr/>
        </p:nvSpPr>
        <p:spPr bwMode="auto">
          <a:xfrm>
            <a:off x="4857750" y="307181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82" name="矩形 15"/>
          <p:cNvSpPr>
            <a:spLocks noChangeArrowheads="1"/>
          </p:cNvSpPr>
          <p:nvPr/>
        </p:nvSpPr>
        <p:spPr bwMode="auto">
          <a:xfrm>
            <a:off x="642938" y="3143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4175" y="2286000"/>
            <a:ext cx="28797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1025" y="2152650"/>
            <a:ext cx="2879725" cy="167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图片 1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35650" y="2357438"/>
            <a:ext cx="2879725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9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0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81" name="TextBox 12"/>
          <p:cNvSpPr txBox="1">
            <a:spLocks noChangeArrowheads="1"/>
          </p:cNvSpPr>
          <p:nvPr/>
        </p:nvSpPr>
        <p:spPr bwMode="auto">
          <a:xfrm>
            <a:off x="500063" y="500063"/>
            <a:ext cx="29289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82" name="矩形 20"/>
          <p:cNvSpPr>
            <a:spLocks noChangeArrowheads="1"/>
          </p:cNvSpPr>
          <p:nvPr/>
        </p:nvSpPr>
        <p:spPr bwMode="auto">
          <a:xfrm>
            <a:off x="3929063" y="3071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3" name="矩形 21"/>
          <p:cNvSpPr>
            <a:spLocks noChangeArrowheads="1"/>
          </p:cNvSpPr>
          <p:nvPr/>
        </p:nvSpPr>
        <p:spPr bwMode="auto">
          <a:xfrm>
            <a:off x="1143000" y="2714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84" name="矩形 22"/>
          <p:cNvSpPr>
            <a:spLocks noChangeArrowheads="1"/>
          </p:cNvSpPr>
          <p:nvPr/>
        </p:nvSpPr>
        <p:spPr bwMode="auto">
          <a:xfrm>
            <a:off x="6643688" y="2786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pic>
        <p:nvPicPr>
          <p:cNvPr id="3085" name="图片 13" descr="3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1358900"/>
            <a:ext cx="25114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6" name="图片 14" descr="3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89513" y="3500438"/>
            <a:ext cx="2511425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1082675"/>
            <a:ext cx="45212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图片 11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74975" y="2247900"/>
            <a:ext cx="4341813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图片 12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38" y="3011488"/>
            <a:ext cx="4521200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图片 13" descr="2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0" y="4214813"/>
            <a:ext cx="43434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107" name="矩形 12"/>
          <p:cNvSpPr>
            <a:spLocks noChangeArrowheads="1"/>
          </p:cNvSpPr>
          <p:nvPr/>
        </p:nvSpPr>
        <p:spPr bwMode="auto">
          <a:xfrm>
            <a:off x="4572000" y="264318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8" name="矩形 13"/>
          <p:cNvSpPr>
            <a:spLocks noChangeArrowheads="1"/>
          </p:cNvSpPr>
          <p:nvPr/>
        </p:nvSpPr>
        <p:spPr bwMode="auto">
          <a:xfrm>
            <a:off x="3643313" y="36433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9" name="矩形 14"/>
          <p:cNvSpPr>
            <a:spLocks noChangeArrowheads="1"/>
          </p:cNvSpPr>
          <p:nvPr/>
        </p:nvSpPr>
        <p:spPr bwMode="auto">
          <a:xfrm>
            <a:off x="3857625" y="1785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10" name="矩形 15"/>
          <p:cNvSpPr>
            <a:spLocks noChangeArrowheads="1"/>
          </p:cNvSpPr>
          <p:nvPr/>
        </p:nvSpPr>
        <p:spPr bwMode="auto">
          <a:xfrm>
            <a:off x="4429125" y="4572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66988" y="1214438"/>
            <a:ext cx="2360612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4725" y="1214438"/>
            <a:ext cx="235902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4725" y="3286125"/>
            <a:ext cx="2359025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66988" y="3284538"/>
            <a:ext cx="2360612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0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31" name="矩形 12"/>
          <p:cNvSpPr>
            <a:spLocks noChangeArrowheads="1"/>
          </p:cNvSpPr>
          <p:nvPr/>
        </p:nvSpPr>
        <p:spPr bwMode="auto">
          <a:xfrm>
            <a:off x="5715000" y="2286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2" name="矩形 13"/>
          <p:cNvSpPr>
            <a:spLocks noChangeArrowheads="1"/>
          </p:cNvSpPr>
          <p:nvPr/>
        </p:nvSpPr>
        <p:spPr bwMode="auto">
          <a:xfrm>
            <a:off x="5500688" y="4572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3" name="矩形 14"/>
          <p:cNvSpPr>
            <a:spLocks noChangeArrowheads="1"/>
          </p:cNvSpPr>
          <p:nvPr/>
        </p:nvSpPr>
        <p:spPr bwMode="auto">
          <a:xfrm>
            <a:off x="2714625" y="4500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34" name="矩形 15"/>
          <p:cNvSpPr>
            <a:spLocks noChangeArrowheads="1"/>
          </p:cNvSpPr>
          <p:nvPr/>
        </p:nvSpPr>
        <p:spPr bwMode="auto">
          <a:xfrm>
            <a:off x="2714625" y="2143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25" y="1492250"/>
            <a:ext cx="33496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0" y="2500313"/>
            <a:ext cx="1903413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3349625"/>
            <a:ext cx="3349625" cy="190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11463" y="857250"/>
            <a:ext cx="1903412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1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2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3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4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55" name="矩形 12"/>
          <p:cNvSpPr>
            <a:spLocks noChangeArrowheads="1"/>
          </p:cNvSpPr>
          <p:nvPr/>
        </p:nvSpPr>
        <p:spPr bwMode="auto">
          <a:xfrm>
            <a:off x="2643188" y="28575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6" name="矩形 13"/>
          <p:cNvSpPr>
            <a:spLocks noChangeArrowheads="1"/>
          </p:cNvSpPr>
          <p:nvPr/>
        </p:nvSpPr>
        <p:spPr bwMode="auto">
          <a:xfrm>
            <a:off x="3286125" y="40719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7" name="矩形 14"/>
          <p:cNvSpPr>
            <a:spLocks noChangeArrowheads="1"/>
          </p:cNvSpPr>
          <p:nvPr/>
        </p:nvSpPr>
        <p:spPr bwMode="auto">
          <a:xfrm>
            <a:off x="5286375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58" name="矩形 15"/>
          <p:cNvSpPr>
            <a:spLocks noChangeArrowheads="1"/>
          </p:cNvSpPr>
          <p:nvPr/>
        </p:nvSpPr>
        <p:spPr bwMode="auto">
          <a:xfrm>
            <a:off x="4572000" y="2357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16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455863"/>
            <a:ext cx="28543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图片 11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69013" y="2455863"/>
            <a:ext cx="28543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图片 10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6338" y="1668463"/>
            <a:ext cx="2195512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图片 12" descr="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68950" y="3240088"/>
            <a:ext cx="714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图片 13" descr="2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2455863"/>
            <a:ext cx="2854325" cy="247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图片 14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2013" y="1668463"/>
            <a:ext cx="2195512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图片 15" descr="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82888" y="3214688"/>
            <a:ext cx="7143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图片 17" descr="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950" y="1668463"/>
            <a:ext cx="2195513" cy="132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83" name="矩形 12"/>
          <p:cNvSpPr>
            <a:spLocks noChangeArrowheads="1"/>
          </p:cNvSpPr>
          <p:nvPr/>
        </p:nvSpPr>
        <p:spPr bwMode="auto">
          <a:xfrm>
            <a:off x="3786188" y="3500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4" name="矩形 13"/>
          <p:cNvSpPr>
            <a:spLocks noChangeArrowheads="1"/>
          </p:cNvSpPr>
          <p:nvPr/>
        </p:nvSpPr>
        <p:spPr bwMode="auto">
          <a:xfrm>
            <a:off x="6715125" y="34290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85" name="矩形 15"/>
          <p:cNvSpPr>
            <a:spLocks noChangeArrowheads="1"/>
          </p:cNvSpPr>
          <p:nvPr/>
        </p:nvSpPr>
        <p:spPr bwMode="auto">
          <a:xfrm>
            <a:off x="928688" y="342900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8213" y="928688"/>
            <a:ext cx="287337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5200" y="928688"/>
            <a:ext cx="287337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图片 12" descr="1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63" y="3255963"/>
            <a:ext cx="2873375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图片 13" descr="2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30750" y="3255963"/>
            <a:ext cx="2874963" cy="274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2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3214688" y="4143375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4" name="矩形 13"/>
          <p:cNvSpPr>
            <a:spLocks noChangeArrowheads="1"/>
          </p:cNvSpPr>
          <p:nvPr/>
        </p:nvSpPr>
        <p:spPr bwMode="auto">
          <a:xfrm>
            <a:off x="5572125" y="44291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5" name="矩形 14"/>
          <p:cNvSpPr>
            <a:spLocks noChangeArrowheads="1"/>
          </p:cNvSpPr>
          <p:nvPr/>
        </p:nvSpPr>
        <p:spPr bwMode="auto">
          <a:xfrm>
            <a:off x="5572125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206" name="矩形 15"/>
          <p:cNvSpPr>
            <a:spLocks noChangeArrowheads="1"/>
          </p:cNvSpPr>
          <p:nvPr/>
        </p:nvSpPr>
        <p:spPr bwMode="auto">
          <a:xfrm>
            <a:off x="314325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62513" y="1285875"/>
            <a:ext cx="1995487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24413" y="3214688"/>
            <a:ext cx="1966912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图片 12" descr="3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1650" y="1214438"/>
            <a:ext cx="2346325" cy="240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图片 13" descr="4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5138" y="2962275"/>
            <a:ext cx="2159000" cy="268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3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4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5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6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9227" name="矩形 12"/>
          <p:cNvSpPr>
            <a:spLocks noChangeArrowheads="1"/>
          </p:cNvSpPr>
          <p:nvPr/>
        </p:nvSpPr>
        <p:spPr bwMode="auto">
          <a:xfrm>
            <a:off x="3214688" y="23574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8" name="矩形 13"/>
          <p:cNvSpPr>
            <a:spLocks noChangeArrowheads="1"/>
          </p:cNvSpPr>
          <p:nvPr/>
        </p:nvSpPr>
        <p:spPr bwMode="auto">
          <a:xfrm>
            <a:off x="5214938" y="407193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29" name="矩形 14"/>
          <p:cNvSpPr>
            <a:spLocks noChangeArrowheads="1"/>
          </p:cNvSpPr>
          <p:nvPr/>
        </p:nvSpPr>
        <p:spPr bwMode="auto">
          <a:xfrm>
            <a:off x="5500688" y="22145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9230" name="矩形 15"/>
          <p:cNvSpPr>
            <a:spLocks noChangeArrowheads="1"/>
          </p:cNvSpPr>
          <p:nvPr/>
        </p:nvSpPr>
        <p:spPr bwMode="auto">
          <a:xfrm>
            <a:off x="3071813" y="421481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10" descr="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5713" y="692150"/>
            <a:ext cx="5418137" cy="572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图片 11" descr="2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1000125"/>
            <a:ext cx="4567237" cy="462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5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6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7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48" name="矩形 6"/>
          <p:cNvSpPr>
            <a:spLocks noChangeArrowheads="1"/>
          </p:cNvSpPr>
          <p:nvPr/>
        </p:nvSpPr>
        <p:spPr bwMode="auto">
          <a:xfrm>
            <a:off x="357188" y="285750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10249" name="矩形 13"/>
          <p:cNvSpPr>
            <a:spLocks noChangeArrowheads="1"/>
          </p:cNvSpPr>
          <p:nvPr/>
        </p:nvSpPr>
        <p:spPr bwMode="auto">
          <a:xfrm>
            <a:off x="5715000" y="2571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0" name="矩形 14"/>
          <p:cNvSpPr>
            <a:spLocks noChangeArrowheads="1"/>
          </p:cNvSpPr>
          <p:nvPr/>
        </p:nvSpPr>
        <p:spPr bwMode="auto">
          <a:xfrm>
            <a:off x="4143375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0251" name="矩形 15"/>
          <p:cNvSpPr>
            <a:spLocks noChangeArrowheads="1"/>
          </p:cNvSpPr>
          <p:nvPr/>
        </p:nvSpPr>
        <p:spPr bwMode="auto">
          <a:xfrm>
            <a:off x="2286000" y="24288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3873</TotalTime>
  <Words>254</Words>
  <Application>Microsoft Office PowerPoint</Application>
  <PresentationFormat>全屏显示(4:3)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Administrator</cp:lastModifiedBy>
  <cp:revision>287</cp:revision>
  <dcterms:created xsi:type="dcterms:W3CDTF">2013-10-30T09:04:50Z</dcterms:created>
  <dcterms:modified xsi:type="dcterms:W3CDTF">2015-03-05T08:19:46Z</dcterms:modified>
</cp:coreProperties>
</file>