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60" r:id="rId4"/>
    <p:sldId id="259" r:id="rId5"/>
    <p:sldId id="257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5" d="100"/>
          <a:sy n="55" d="100"/>
        </p:scale>
        <p:origin x="58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5C770-CCBF-4121-B340-E940BD265B7C}" type="datetimeFigureOut">
              <a:rPr lang="zh-CN" altLang="en-US" smtClean="0"/>
              <a:t>2015/11/26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DE1B4-ED98-4C2D-AEDF-51F8888D29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1620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5C770-CCBF-4121-B340-E940BD265B7C}" type="datetimeFigureOut">
              <a:rPr lang="zh-CN" altLang="en-US" smtClean="0"/>
              <a:t>2015/11/26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DE1B4-ED98-4C2D-AEDF-51F8888D29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7738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5C770-CCBF-4121-B340-E940BD265B7C}" type="datetimeFigureOut">
              <a:rPr lang="zh-CN" altLang="en-US" smtClean="0"/>
              <a:t>2015/11/26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DE1B4-ED98-4C2D-AEDF-51F8888D29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5091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5C770-CCBF-4121-B340-E940BD265B7C}" type="datetimeFigureOut">
              <a:rPr lang="zh-CN" altLang="en-US" smtClean="0"/>
              <a:t>2015/11/26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DE1B4-ED98-4C2D-AEDF-51F8888D29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3881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5C770-CCBF-4121-B340-E940BD265B7C}" type="datetimeFigureOut">
              <a:rPr lang="zh-CN" altLang="en-US" smtClean="0"/>
              <a:t>2015/11/26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DE1B4-ED98-4C2D-AEDF-51F8888D29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2410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5C770-CCBF-4121-B340-E940BD265B7C}" type="datetimeFigureOut">
              <a:rPr lang="zh-CN" altLang="en-US" smtClean="0"/>
              <a:t>2015/11/26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DE1B4-ED98-4C2D-AEDF-51F8888D29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3837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5C770-CCBF-4121-B340-E940BD265B7C}" type="datetimeFigureOut">
              <a:rPr lang="zh-CN" altLang="en-US" smtClean="0"/>
              <a:t>2015/11/26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DE1B4-ED98-4C2D-AEDF-51F8888D29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1105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5C770-CCBF-4121-B340-E940BD265B7C}" type="datetimeFigureOut">
              <a:rPr lang="zh-CN" altLang="en-US" smtClean="0"/>
              <a:t>2015/11/26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DE1B4-ED98-4C2D-AEDF-51F8888D29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3354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5C770-CCBF-4121-B340-E940BD265B7C}" type="datetimeFigureOut">
              <a:rPr lang="zh-CN" altLang="en-US" smtClean="0"/>
              <a:t>2015/11/26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DE1B4-ED98-4C2D-AEDF-51F8888D29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6202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5C770-CCBF-4121-B340-E940BD265B7C}" type="datetimeFigureOut">
              <a:rPr lang="zh-CN" altLang="en-US" smtClean="0"/>
              <a:t>2015/11/26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DE1B4-ED98-4C2D-AEDF-51F8888D29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0365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5C770-CCBF-4121-B340-E940BD265B7C}" type="datetimeFigureOut">
              <a:rPr lang="zh-CN" altLang="en-US" smtClean="0"/>
              <a:t>2015/11/26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DE1B4-ED98-4C2D-AEDF-51F8888D29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4783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F5C770-CCBF-4121-B340-E940BD265B7C}" type="datetimeFigureOut">
              <a:rPr lang="zh-CN" altLang="en-US" smtClean="0"/>
              <a:t>2015/11/26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DE1B4-ED98-4C2D-AEDF-51F8888D29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3783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255031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3387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</p:spTree>
    <p:extLst>
      <p:ext uri="{BB962C8B-B14F-4D97-AF65-F5344CB8AC3E}">
        <p14:creationId xmlns:p14="http://schemas.microsoft.com/office/powerpoint/2010/main" val="1792102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21575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6893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宽屏</PresentationFormat>
  <Paragraphs>0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0" baseType="lpstr">
      <vt:lpstr>宋体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Alex-Hua</dc:creator>
  <cp:lastModifiedBy>Alex-Hua</cp:lastModifiedBy>
  <cp:revision>1</cp:revision>
  <dcterms:created xsi:type="dcterms:W3CDTF">2015-11-26T06:27:41Z</dcterms:created>
  <dcterms:modified xsi:type="dcterms:W3CDTF">2015-11-26T06:30:45Z</dcterms:modified>
</cp:coreProperties>
</file>