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2227"/>
    <a:srgbClr val="FCB64B"/>
    <a:srgbClr val="0052CC"/>
    <a:srgbClr val="AC2020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C1DD510-5F83-4D53-BAA7-EF510BA5A7F4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42FE3DA-36DC-4BAC-A5AB-BA1CD5D688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CB118-E9E2-480C-8BE0-939163C79763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D3C2-A71C-4519-9E53-AAB071D07D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A4C6E-E9AB-41E4-BA48-3D339C735A1D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9AF4F-4F4F-438E-965A-0C254E6325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1D16-CAB9-49FF-95EA-0199C34A5AE3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D7574-A33A-44F2-8F92-0CBD39FDA0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B7A2-E35D-4054-8F8A-001C29E4C641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9F829-1A6E-4DF4-93B3-ED25BB2420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392E6-0027-4BC6-BA81-C8269DF6DE3D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C974-72B8-4F3B-9314-4D92FB7842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9D8FC-F3A6-4885-B34E-C3E782A6BF1A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B1973-B083-4CF4-B5C6-1D5FA93B35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8A5F7-8377-47BA-827B-A1FBE634ABAF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8EA-08C9-4ACC-BE90-E95B83A890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1A238-E81A-46A0-A70B-E019057DE3D6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616E9-9E15-48C6-AA8F-3C9E5C8DEE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8D4F4-44DC-44D2-817E-226EA65747AE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6F73-E3D5-4DDB-A02B-0CA53D91F4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F40C1-66B4-43B7-B025-68C7348C7C86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EECF0-34DD-49CB-8007-E95EBD4B1A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26EA-5D18-41D7-9236-537D9E9C5320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7C233-ED24-436D-B681-D7240006A9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63D9FC-6105-4D64-A597-3B4A366F3D22}" type="datetimeFigureOut">
              <a:rPr lang="zh-CN" altLang="en-US"/>
              <a:pPr>
                <a:defRPr/>
              </a:pPr>
              <a:t>2015/12/25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E8AF3A-59D8-4833-A189-BE7F8F065E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714750" y="1928813"/>
            <a:ext cx="485775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           适用于猴年春节及相关类别演示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        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          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786188" y="2428875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1" name="任意多边形 21"/>
          <p:cNvSpPr>
            <a:spLocks/>
          </p:cNvSpPr>
          <p:nvPr/>
        </p:nvSpPr>
        <p:spPr bwMode="auto">
          <a:xfrm>
            <a:off x="285750" y="2143125"/>
            <a:ext cx="2655888" cy="2736850"/>
          </a:xfrm>
          <a:custGeom>
            <a:avLst/>
            <a:gdLst>
              <a:gd name="T0" fmla="*/ 2048211 w 2655784"/>
              <a:gd name="T1" fmla="*/ 0 h 2737024"/>
              <a:gd name="T2" fmla="*/ 2472531 w 2655784"/>
              <a:gd name="T3" fmla="*/ 0 h 2737024"/>
              <a:gd name="T4" fmla="*/ 2656094 w 2655784"/>
              <a:gd name="T5" fmla="*/ 183505 h 2737024"/>
              <a:gd name="T6" fmla="*/ 2656094 w 2655784"/>
              <a:gd name="T7" fmla="*/ 2552996 h 2737024"/>
              <a:gd name="T8" fmla="*/ 2472531 w 2655784"/>
              <a:gd name="T9" fmla="*/ 2736502 h 2737024"/>
              <a:gd name="T10" fmla="*/ 183562 w 2655784"/>
              <a:gd name="T11" fmla="*/ 2736502 h 2737024"/>
              <a:gd name="T12" fmla="*/ 0 w 2655784"/>
              <a:gd name="T13" fmla="*/ 2552996 h 2737024"/>
              <a:gd name="T14" fmla="*/ 0 w 2655784"/>
              <a:gd name="T15" fmla="*/ 183505 h 2737024"/>
              <a:gd name="T16" fmla="*/ 183562 w 2655784"/>
              <a:gd name="T17" fmla="*/ 0 h 2737024"/>
              <a:gd name="T18" fmla="*/ 607884 w 2655784"/>
              <a:gd name="T19" fmla="*/ 0 h 27370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655784"/>
              <a:gd name="T31" fmla="*/ 0 h 2737024"/>
              <a:gd name="T32" fmla="*/ 2655784 w 2655784"/>
              <a:gd name="T33" fmla="*/ 2737024 h 27370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8D8D8"/>
              </a:gs>
            </a:gsLst>
            <a:lin ang="5400000" scaled="1"/>
          </a:gradFill>
          <a:ln w="25400">
            <a:solidFill>
              <a:srgbClr val="C12227"/>
            </a:solidFill>
            <a:prstDash val="sysDash"/>
            <a:bevel/>
            <a:headEnd type="oval" w="sm" len="sm"/>
            <a:tailEnd type="oval" w="sm" len="sm"/>
          </a:ln>
        </p:spPr>
        <p:txBody>
          <a:bodyPr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72" name="圆角矩形 5"/>
          <p:cNvSpPr>
            <a:spLocks noChangeArrowheads="1"/>
          </p:cNvSpPr>
          <p:nvPr/>
        </p:nvSpPr>
        <p:spPr bwMode="auto">
          <a:xfrm>
            <a:off x="461963" y="2446338"/>
            <a:ext cx="2303462" cy="1441450"/>
          </a:xfrm>
          <a:prstGeom prst="roundRect">
            <a:avLst>
              <a:gd name="adj" fmla="val 10667"/>
            </a:avLst>
          </a:prstGeom>
          <a:solidFill>
            <a:srgbClr val="FCB64B"/>
          </a:soli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73" name="文本框 18"/>
          <p:cNvSpPr>
            <a:spLocks noChangeArrowheads="1"/>
          </p:cNvSpPr>
          <p:nvPr/>
        </p:nvSpPr>
        <p:spPr bwMode="auto">
          <a:xfrm>
            <a:off x="893763" y="1957388"/>
            <a:ext cx="14398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请输入子标题</a:t>
            </a:r>
          </a:p>
        </p:txBody>
      </p:sp>
      <p:sp>
        <p:nvSpPr>
          <p:cNvPr id="11274" name="文本框 22"/>
          <p:cNvSpPr>
            <a:spLocks noChangeArrowheads="1"/>
          </p:cNvSpPr>
          <p:nvPr/>
        </p:nvSpPr>
        <p:spPr bwMode="auto">
          <a:xfrm>
            <a:off x="696913" y="4014788"/>
            <a:ext cx="1833562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请输入文本请输入文本请输入文本请输入文本</a:t>
            </a:r>
            <a:endParaRPr lang="en-US" sz="1200">
              <a:latin typeface="Copperplate Gothic Bold" pitchFamily="34" charset="0"/>
              <a:ea typeface="微软雅黑" pitchFamily="34" charset="-122"/>
              <a:sym typeface="Copperplate Gothic Bold" pitchFamily="34" charset="0"/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</a:t>
            </a:r>
          </a:p>
        </p:txBody>
      </p:sp>
      <p:sp>
        <p:nvSpPr>
          <p:cNvPr id="11275" name="任意多边形 35"/>
          <p:cNvSpPr>
            <a:spLocks/>
          </p:cNvSpPr>
          <p:nvPr/>
        </p:nvSpPr>
        <p:spPr bwMode="auto">
          <a:xfrm>
            <a:off x="3195638" y="2143125"/>
            <a:ext cx="2654300" cy="2736850"/>
          </a:xfrm>
          <a:custGeom>
            <a:avLst/>
            <a:gdLst>
              <a:gd name="T0" fmla="*/ 2044540 w 2655784"/>
              <a:gd name="T1" fmla="*/ 0 h 2737024"/>
              <a:gd name="T2" fmla="*/ 2468098 w 2655784"/>
              <a:gd name="T3" fmla="*/ 0 h 2737024"/>
              <a:gd name="T4" fmla="*/ 2651334 w 2655784"/>
              <a:gd name="T5" fmla="*/ 183505 h 2737024"/>
              <a:gd name="T6" fmla="*/ 2651334 w 2655784"/>
              <a:gd name="T7" fmla="*/ 2552996 h 2737024"/>
              <a:gd name="T8" fmla="*/ 2468098 w 2655784"/>
              <a:gd name="T9" fmla="*/ 2736502 h 2737024"/>
              <a:gd name="T10" fmla="*/ 183233 w 2655784"/>
              <a:gd name="T11" fmla="*/ 2736502 h 2737024"/>
              <a:gd name="T12" fmla="*/ 0 w 2655784"/>
              <a:gd name="T13" fmla="*/ 2552996 h 2737024"/>
              <a:gd name="T14" fmla="*/ 0 w 2655784"/>
              <a:gd name="T15" fmla="*/ 183505 h 2737024"/>
              <a:gd name="T16" fmla="*/ 183233 w 2655784"/>
              <a:gd name="T17" fmla="*/ 0 h 2737024"/>
              <a:gd name="T18" fmla="*/ 606794 w 2655784"/>
              <a:gd name="T19" fmla="*/ 0 h 27370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655784"/>
              <a:gd name="T31" fmla="*/ 0 h 2737024"/>
              <a:gd name="T32" fmla="*/ 2655784 w 2655784"/>
              <a:gd name="T33" fmla="*/ 2737024 h 27370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8D8D8"/>
              </a:gs>
            </a:gsLst>
            <a:lin ang="5400000" scaled="1"/>
          </a:gradFill>
          <a:ln w="25400">
            <a:solidFill>
              <a:srgbClr val="C12227"/>
            </a:solidFill>
            <a:prstDash val="sysDash"/>
            <a:bevel/>
            <a:headEnd type="oval" w="sm" len="sm"/>
            <a:tailEnd type="oval" w="sm" len="sm"/>
          </a:ln>
        </p:spPr>
        <p:txBody>
          <a:bodyPr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76" name="圆角矩形 36"/>
          <p:cNvSpPr>
            <a:spLocks noChangeArrowheads="1"/>
          </p:cNvSpPr>
          <p:nvPr/>
        </p:nvSpPr>
        <p:spPr bwMode="auto">
          <a:xfrm>
            <a:off x="3370263" y="2446338"/>
            <a:ext cx="2305050" cy="1441450"/>
          </a:xfrm>
          <a:prstGeom prst="roundRect">
            <a:avLst>
              <a:gd name="adj" fmla="val 10667"/>
            </a:avLst>
          </a:prstGeom>
          <a:solidFill>
            <a:srgbClr val="FCB64B"/>
          </a:soli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77" name="文本框 37"/>
          <p:cNvSpPr>
            <a:spLocks noChangeArrowheads="1"/>
          </p:cNvSpPr>
          <p:nvPr/>
        </p:nvSpPr>
        <p:spPr bwMode="auto">
          <a:xfrm>
            <a:off x="3802063" y="195738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请输入子标题</a:t>
            </a:r>
          </a:p>
        </p:txBody>
      </p:sp>
      <p:sp>
        <p:nvSpPr>
          <p:cNvPr id="11278" name="文本框 38"/>
          <p:cNvSpPr>
            <a:spLocks noChangeArrowheads="1"/>
          </p:cNvSpPr>
          <p:nvPr/>
        </p:nvSpPr>
        <p:spPr bwMode="auto">
          <a:xfrm>
            <a:off x="3606800" y="4014788"/>
            <a:ext cx="1833563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请输入文本请输入文本请输入文本请输入文本</a:t>
            </a:r>
            <a:endParaRPr lang="en-US" sz="1200">
              <a:latin typeface="Copperplate Gothic Bold" pitchFamily="34" charset="0"/>
              <a:ea typeface="微软雅黑" pitchFamily="34" charset="-122"/>
              <a:sym typeface="Copperplate Gothic Bold" pitchFamily="34" charset="0"/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</a:t>
            </a:r>
          </a:p>
        </p:txBody>
      </p:sp>
      <p:sp>
        <p:nvSpPr>
          <p:cNvPr id="11279" name="任意多边形 40"/>
          <p:cNvSpPr>
            <a:spLocks/>
          </p:cNvSpPr>
          <p:nvPr/>
        </p:nvSpPr>
        <p:spPr bwMode="auto">
          <a:xfrm>
            <a:off x="6103938" y="2143125"/>
            <a:ext cx="2655887" cy="2736850"/>
          </a:xfrm>
          <a:custGeom>
            <a:avLst/>
            <a:gdLst>
              <a:gd name="T0" fmla="*/ 2048210 w 2655784"/>
              <a:gd name="T1" fmla="*/ 0 h 2737024"/>
              <a:gd name="T2" fmla="*/ 2472530 w 2655784"/>
              <a:gd name="T3" fmla="*/ 0 h 2737024"/>
              <a:gd name="T4" fmla="*/ 2656093 w 2655784"/>
              <a:gd name="T5" fmla="*/ 183505 h 2737024"/>
              <a:gd name="T6" fmla="*/ 2656093 w 2655784"/>
              <a:gd name="T7" fmla="*/ 2552996 h 2737024"/>
              <a:gd name="T8" fmla="*/ 2472530 w 2655784"/>
              <a:gd name="T9" fmla="*/ 2736502 h 2737024"/>
              <a:gd name="T10" fmla="*/ 183562 w 2655784"/>
              <a:gd name="T11" fmla="*/ 2736502 h 2737024"/>
              <a:gd name="T12" fmla="*/ 0 w 2655784"/>
              <a:gd name="T13" fmla="*/ 2552996 h 2737024"/>
              <a:gd name="T14" fmla="*/ 0 w 2655784"/>
              <a:gd name="T15" fmla="*/ 183505 h 2737024"/>
              <a:gd name="T16" fmla="*/ 183562 w 2655784"/>
              <a:gd name="T17" fmla="*/ 0 h 2737024"/>
              <a:gd name="T18" fmla="*/ 607884 w 2655784"/>
              <a:gd name="T19" fmla="*/ 0 h 27370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655784"/>
              <a:gd name="T31" fmla="*/ 0 h 2737024"/>
              <a:gd name="T32" fmla="*/ 2655784 w 2655784"/>
              <a:gd name="T33" fmla="*/ 2737024 h 27370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8D8D8"/>
              </a:gs>
            </a:gsLst>
            <a:lin ang="5400000" scaled="1"/>
          </a:gradFill>
          <a:ln w="25400">
            <a:solidFill>
              <a:srgbClr val="C12227"/>
            </a:solidFill>
            <a:prstDash val="sysDash"/>
            <a:bevel/>
            <a:headEnd type="oval" w="sm" len="sm"/>
            <a:tailEnd type="oval" w="sm" len="sm"/>
          </a:ln>
        </p:spPr>
        <p:txBody>
          <a:bodyPr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80" name="圆角矩形 41"/>
          <p:cNvSpPr>
            <a:spLocks noChangeArrowheads="1"/>
          </p:cNvSpPr>
          <p:nvPr/>
        </p:nvSpPr>
        <p:spPr bwMode="auto">
          <a:xfrm>
            <a:off x="6280150" y="2446338"/>
            <a:ext cx="2303463" cy="1441450"/>
          </a:xfrm>
          <a:prstGeom prst="roundRect">
            <a:avLst>
              <a:gd name="adj" fmla="val 10667"/>
            </a:avLst>
          </a:prstGeom>
          <a:solidFill>
            <a:srgbClr val="FCB64B"/>
          </a:soli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11281" name="文本框 42"/>
          <p:cNvSpPr>
            <a:spLocks noChangeArrowheads="1"/>
          </p:cNvSpPr>
          <p:nvPr/>
        </p:nvSpPr>
        <p:spPr bwMode="auto">
          <a:xfrm>
            <a:off x="6711950" y="1957388"/>
            <a:ext cx="14398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请输入子标题</a:t>
            </a:r>
          </a:p>
        </p:txBody>
      </p:sp>
      <p:sp>
        <p:nvSpPr>
          <p:cNvPr id="11282" name="文本框 43"/>
          <p:cNvSpPr>
            <a:spLocks noChangeArrowheads="1"/>
          </p:cNvSpPr>
          <p:nvPr/>
        </p:nvSpPr>
        <p:spPr bwMode="auto">
          <a:xfrm>
            <a:off x="6516688" y="4014788"/>
            <a:ext cx="183197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请输入文本请输入文本请输入文本请输入文本</a:t>
            </a:r>
            <a:endParaRPr lang="en-US" sz="1200">
              <a:latin typeface="Copperplate Gothic Bold" pitchFamily="34" charset="0"/>
              <a:ea typeface="微软雅黑" pitchFamily="34" charset="-122"/>
              <a:sym typeface="Copperplate Gothic Bold" pitchFamily="34" charset="0"/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>
                <a:latin typeface="Copperplate Gothic Bold" pitchFamily="34" charset="0"/>
                <a:ea typeface="微软雅黑" pitchFamily="34" charset="-122"/>
                <a:sym typeface="Copperplate Gothic Bold" pitchFamily="34" charset="0"/>
              </a:rPr>
              <a:t>请输入文本请输入文本</a:t>
            </a:r>
          </a:p>
        </p:txBody>
      </p:sp>
      <p:sp>
        <p:nvSpPr>
          <p:cNvPr id="11283" name="矩形 12"/>
          <p:cNvSpPr>
            <a:spLocks noChangeArrowheads="1"/>
          </p:cNvSpPr>
          <p:nvPr/>
        </p:nvSpPr>
        <p:spPr bwMode="auto">
          <a:xfrm>
            <a:off x="3714750" y="2987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4" name="矩形 13"/>
          <p:cNvSpPr>
            <a:spLocks noChangeArrowheads="1"/>
          </p:cNvSpPr>
          <p:nvPr/>
        </p:nvSpPr>
        <p:spPr bwMode="auto">
          <a:xfrm>
            <a:off x="67151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5" name="矩形 15"/>
          <p:cNvSpPr>
            <a:spLocks noChangeArrowheads="1"/>
          </p:cNvSpPr>
          <p:nvPr/>
        </p:nvSpPr>
        <p:spPr bwMode="auto">
          <a:xfrm>
            <a:off x="785813" y="29876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27"/>
          <p:cNvGrpSpPr>
            <a:grpSpLocks/>
          </p:cNvGrpSpPr>
          <p:nvPr/>
        </p:nvGrpSpPr>
        <p:grpSpPr bwMode="auto">
          <a:xfrm>
            <a:off x="2500313" y="1571625"/>
            <a:ext cx="4862512" cy="3163888"/>
            <a:chOff x="1357313" y="1285875"/>
            <a:chExt cx="6748462" cy="4391025"/>
          </a:xfrm>
        </p:grpSpPr>
        <p:sp>
          <p:nvSpPr>
            <p:cNvPr id="3083" name="矩形 61"/>
            <p:cNvSpPr>
              <a:spLocks noChangeArrowheads="1"/>
            </p:cNvSpPr>
            <p:nvPr/>
          </p:nvSpPr>
          <p:spPr bwMode="auto">
            <a:xfrm>
              <a:off x="3445966" y="1285875"/>
              <a:ext cx="4659809" cy="1377015"/>
            </a:xfrm>
            <a:prstGeom prst="rect">
              <a:avLst/>
            </a:prstGeom>
            <a:solidFill>
              <a:srgbClr val="C12227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84" name="矩形 54"/>
            <p:cNvSpPr>
              <a:spLocks noChangeArrowheads="1"/>
            </p:cNvSpPr>
            <p:nvPr/>
          </p:nvSpPr>
          <p:spPr bwMode="auto">
            <a:xfrm>
              <a:off x="3445966" y="2792880"/>
              <a:ext cx="4659809" cy="1377015"/>
            </a:xfrm>
            <a:prstGeom prst="rect">
              <a:avLst/>
            </a:prstGeom>
            <a:solidFill>
              <a:srgbClr val="FCB64B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85" name="矩形 47"/>
            <p:cNvSpPr>
              <a:spLocks noChangeArrowheads="1"/>
            </p:cNvSpPr>
            <p:nvPr/>
          </p:nvSpPr>
          <p:spPr bwMode="auto">
            <a:xfrm>
              <a:off x="3445966" y="4299885"/>
              <a:ext cx="4659809" cy="1377015"/>
            </a:xfrm>
            <a:prstGeom prst="rect">
              <a:avLst/>
            </a:prstGeom>
            <a:solidFill>
              <a:srgbClr val="C12227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86" name="矩形 29"/>
            <p:cNvSpPr>
              <a:spLocks noChangeArrowheads="1"/>
            </p:cNvSpPr>
            <p:nvPr/>
          </p:nvSpPr>
          <p:spPr bwMode="auto">
            <a:xfrm>
              <a:off x="1357313" y="1285875"/>
              <a:ext cx="2297112" cy="1376363"/>
            </a:xfrm>
            <a:custGeom>
              <a:avLst/>
              <a:gdLst>
                <a:gd name="T0" fmla="*/ 0 w 1801608"/>
                <a:gd name="T1" fmla="*/ 0 h 1080120"/>
                <a:gd name="T2" fmla="*/ 0 60000 65536"/>
                <a:gd name="T3" fmla="*/ 0 w 1801608"/>
                <a:gd name="T4" fmla="*/ 0 h 1080120"/>
                <a:gd name="T5" fmla="*/ 1801608 w 1801608"/>
                <a:gd name="T6" fmla="*/ 1080120 h 108012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1801608" h="1080120">
                  <a:moveTo>
                    <a:pt x="566538" y="144016"/>
                  </a:moveTo>
                  <a:cubicBezTo>
                    <a:pt x="347809" y="144016"/>
                    <a:pt x="170494" y="321331"/>
                    <a:pt x="170494" y="540060"/>
                  </a:cubicBezTo>
                  <a:cubicBezTo>
                    <a:pt x="170494" y="758789"/>
                    <a:pt x="347809" y="936104"/>
                    <a:pt x="566538" y="936104"/>
                  </a:cubicBezTo>
                  <a:cubicBezTo>
                    <a:pt x="785267" y="936104"/>
                    <a:pt x="962582" y="758789"/>
                    <a:pt x="962582" y="540060"/>
                  </a:cubicBezTo>
                  <a:cubicBezTo>
                    <a:pt x="962582" y="321331"/>
                    <a:pt x="785267" y="144016"/>
                    <a:pt x="566538" y="144016"/>
                  </a:cubicBezTo>
                  <a:close/>
                  <a:moveTo>
                    <a:pt x="0" y="0"/>
                  </a:moveTo>
                  <a:lnTo>
                    <a:pt x="1649800" y="0"/>
                  </a:lnTo>
                  <a:lnTo>
                    <a:pt x="1649800" y="376201"/>
                  </a:lnTo>
                  <a:lnTo>
                    <a:pt x="1801608" y="550380"/>
                  </a:lnTo>
                  <a:lnTo>
                    <a:pt x="1649800" y="703920"/>
                  </a:lnTo>
                  <a:lnTo>
                    <a:pt x="1649800" y="1080120"/>
                  </a:lnTo>
                  <a:lnTo>
                    <a:pt x="0" y="1080120"/>
                  </a:lnTo>
                  <a:close/>
                </a:path>
              </a:pathLst>
            </a:custGeom>
            <a:solidFill>
              <a:srgbClr val="FCB64B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000">
                <a:solidFill>
                  <a:srgbClr val="FFFFFF"/>
                </a:solidFill>
              </a:endParaRPr>
            </a:p>
          </p:txBody>
        </p:sp>
        <p:sp>
          <p:nvSpPr>
            <p:cNvPr id="3087" name="TextBox 40"/>
            <p:cNvSpPr>
              <a:spLocks noChangeArrowheads="1"/>
            </p:cNvSpPr>
            <p:nvPr/>
          </p:nvSpPr>
          <p:spPr bwMode="auto">
            <a:xfrm>
              <a:off x="2643188" y="1593850"/>
              <a:ext cx="733425" cy="555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  <a:sym typeface="Impact" pitchFamily="34" charset="0"/>
                </a:rPr>
                <a:t>01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  <a:sym typeface="Impact" pitchFamily="34" charset="0"/>
              </a:endParaRPr>
            </a:p>
          </p:txBody>
        </p:sp>
        <p:sp>
          <p:nvSpPr>
            <p:cNvPr id="3088" name="矩形 29"/>
            <p:cNvSpPr>
              <a:spLocks noChangeArrowheads="1"/>
            </p:cNvSpPr>
            <p:nvPr/>
          </p:nvSpPr>
          <p:spPr bwMode="auto">
            <a:xfrm>
              <a:off x="1357313" y="2792413"/>
              <a:ext cx="2297112" cy="1377950"/>
            </a:xfrm>
            <a:custGeom>
              <a:avLst/>
              <a:gdLst>
                <a:gd name="T0" fmla="*/ 0 w 1801608"/>
                <a:gd name="T1" fmla="*/ 0 h 1080120"/>
                <a:gd name="T2" fmla="*/ 0 60000 65536"/>
                <a:gd name="T3" fmla="*/ 0 w 1801608"/>
                <a:gd name="T4" fmla="*/ 0 h 1080120"/>
                <a:gd name="T5" fmla="*/ 1801608 w 1801608"/>
                <a:gd name="T6" fmla="*/ 1080120 h 108012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1801608" h="1080120">
                  <a:moveTo>
                    <a:pt x="566538" y="144016"/>
                  </a:moveTo>
                  <a:cubicBezTo>
                    <a:pt x="347809" y="144016"/>
                    <a:pt x="170494" y="321331"/>
                    <a:pt x="170494" y="540060"/>
                  </a:cubicBezTo>
                  <a:cubicBezTo>
                    <a:pt x="170494" y="758789"/>
                    <a:pt x="347809" y="936104"/>
                    <a:pt x="566538" y="936104"/>
                  </a:cubicBezTo>
                  <a:cubicBezTo>
                    <a:pt x="785267" y="936104"/>
                    <a:pt x="962582" y="758789"/>
                    <a:pt x="962582" y="540060"/>
                  </a:cubicBezTo>
                  <a:cubicBezTo>
                    <a:pt x="962582" y="321331"/>
                    <a:pt x="785267" y="144016"/>
                    <a:pt x="566538" y="144016"/>
                  </a:cubicBezTo>
                  <a:close/>
                  <a:moveTo>
                    <a:pt x="0" y="0"/>
                  </a:moveTo>
                  <a:lnTo>
                    <a:pt x="1649800" y="0"/>
                  </a:lnTo>
                  <a:lnTo>
                    <a:pt x="1649800" y="376201"/>
                  </a:lnTo>
                  <a:lnTo>
                    <a:pt x="1801608" y="550380"/>
                  </a:lnTo>
                  <a:lnTo>
                    <a:pt x="1649800" y="703920"/>
                  </a:lnTo>
                  <a:lnTo>
                    <a:pt x="1649800" y="1080120"/>
                  </a:lnTo>
                  <a:lnTo>
                    <a:pt x="0" y="1080120"/>
                  </a:lnTo>
                  <a:close/>
                </a:path>
              </a:pathLst>
            </a:custGeom>
            <a:solidFill>
              <a:srgbClr val="C12227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000">
                <a:solidFill>
                  <a:srgbClr val="FFFFFF"/>
                </a:solidFill>
              </a:endParaRPr>
            </a:p>
          </p:txBody>
        </p:sp>
        <p:sp>
          <p:nvSpPr>
            <p:cNvPr id="3089" name="TextBox 80"/>
            <p:cNvSpPr>
              <a:spLocks noChangeArrowheads="1"/>
            </p:cNvSpPr>
            <p:nvPr/>
          </p:nvSpPr>
          <p:spPr bwMode="auto">
            <a:xfrm>
              <a:off x="2643188" y="3101975"/>
              <a:ext cx="801686" cy="555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  <a:sym typeface="Impact" pitchFamily="34" charset="0"/>
                </a:rPr>
                <a:t>02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  <a:sym typeface="Impact" pitchFamily="34" charset="0"/>
              </a:endParaRPr>
            </a:p>
          </p:txBody>
        </p:sp>
        <p:sp>
          <p:nvSpPr>
            <p:cNvPr id="3090" name="矩形 29"/>
            <p:cNvSpPr>
              <a:spLocks noChangeArrowheads="1"/>
            </p:cNvSpPr>
            <p:nvPr/>
          </p:nvSpPr>
          <p:spPr bwMode="auto">
            <a:xfrm>
              <a:off x="1357313" y="4300538"/>
              <a:ext cx="2297112" cy="1376362"/>
            </a:xfrm>
            <a:custGeom>
              <a:avLst/>
              <a:gdLst>
                <a:gd name="T0" fmla="*/ 0 w 1801608"/>
                <a:gd name="T1" fmla="*/ 0 h 1080120"/>
                <a:gd name="T2" fmla="*/ 0 60000 65536"/>
                <a:gd name="T3" fmla="*/ 0 w 1801608"/>
                <a:gd name="T4" fmla="*/ 0 h 1080120"/>
                <a:gd name="T5" fmla="*/ 1801608 w 1801608"/>
                <a:gd name="T6" fmla="*/ 1080120 h 108012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1801608" h="1080120">
                  <a:moveTo>
                    <a:pt x="566538" y="144016"/>
                  </a:moveTo>
                  <a:cubicBezTo>
                    <a:pt x="347809" y="144016"/>
                    <a:pt x="170494" y="321331"/>
                    <a:pt x="170494" y="540060"/>
                  </a:cubicBezTo>
                  <a:cubicBezTo>
                    <a:pt x="170494" y="758789"/>
                    <a:pt x="347809" y="936104"/>
                    <a:pt x="566538" y="936104"/>
                  </a:cubicBezTo>
                  <a:cubicBezTo>
                    <a:pt x="785267" y="936104"/>
                    <a:pt x="962582" y="758789"/>
                    <a:pt x="962582" y="540060"/>
                  </a:cubicBezTo>
                  <a:cubicBezTo>
                    <a:pt x="962582" y="321331"/>
                    <a:pt x="785267" y="144016"/>
                    <a:pt x="566538" y="144016"/>
                  </a:cubicBezTo>
                  <a:close/>
                  <a:moveTo>
                    <a:pt x="0" y="0"/>
                  </a:moveTo>
                  <a:lnTo>
                    <a:pt x="1649800" y="0"/>
                  </a:lnTo>
                  <a:lnTo>
                    <a:pt x="1649800" y="376201"/>
                  </a:lnTo>
                  <a:lnTo>
                    <a:pt x="1801608" y="550380"/>
                  </a:lnTo>
                  <a:lnTo>
                    <a:pt x="1649800" y="703920"/>
                  </a:lnTo>
                  <a:lnTo>
                    <a:pt x="1649800" y="1080120"/>
                  </a:lnTo>
                  <a:lnTo>
                    <a:pt x="0" y="1080120"/>
                  </a:lnTo>
                  <a:close/>
                </a:path>
              </a:pathLst>
            </a:custGeom>
            <a:solidFill>
              <a:srgbClr val="FCB64B"/>
            </a:solidFill>
            <a:ln w="3175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000">
                <a:solidFill>
                  <a:srgbClr val="FFFFFF"/>
                </a:solidFill>
              </a:endParaRPr>
            </a:p>
          </p:txBody>
        </p:sp>
        <p:sp>
          <p:nvSpPr>
            <p:cNvPr id="3091" name="TextBox 89"/>
            <p:cNvSpPr>
              <a:spLocks noChangeArrowheads="1"/>
            </p:cNvSpPr>
            <p:nvPr/>
          </p:nvSpPr>
          <p:spPr bwMode="auto">
            <a:xfrm>
              <a:off x="2643188" y="4608513"/>
              <a:ext cx="801686" cy="555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  <a:sym typeface="Impact" pitchFamily="34" charset="0"/>
                </a:rPr>
                <a:t>03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  <a:sym typeface="Impact" pitchFamily="34" charset="0"/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0" name="矩形 20"/>
          <p:cNvSpPr>
            <a:spLocks noChangeArrowheads="1"/>
          </p:cNvSpPr>
          <p:nvPr/>
        </p:nvSpPr>
        <p:spPr bwMode="auto">
          <a:xfrm>
            <a:off x="485775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49291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22"/>
          <p:cNvSpPr>
            <a:spLocks noChangeArrowheads="1"/>
          </p:cNvSpPr>
          <p:nvPr/>
        </p:nvSpPr>
        <p:spPr bwMode="auto">
          <a:xfrm>
            <a:off x="4857750" y="4130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椭圆 10"/>
          <p:cNvSpPr/>
          <p:nvPr/>
        </p:nvSpPr>
        <p:spPr bwMode="auto">
          <a:xfrm>
            <a:off x="2590800" y="2143125"/>
            <a:ext cx="2122488" cy="2120900"/>
          </a:xfrm>
          <a:prstGeom prst="ellipse">
            <a:avLst/>
          </a:prstGeom>
          <a:solidFill>
            <a:srgbClr val="C1222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4" name="Freeform 5"/>
          <p:cNvSpPr>
            <a:spLocks noEditPoints="1"/>
          </p:cNvSpPr>
          <p:nvPr/>
        </p:nvSpPr>
        <p:spPr bwMode="auto">
          <a:xfrm>
            <a:off x="3335338" y="2755900"/>
            <a:ext cx="633412" cy="895350"/>
          </a:xfrm>
          <a:custGeom>
            <a:avLst/>
            <a:gdLst>
              <a:gd name="T0" fmla="*/ 2147483647 w 83"/>
              <a:gd name="T1" fmla="*/ 2147483647 h 119"/>
              <a:gd name="T2" fmla="*/ 2147483647 w 83"/>
              <a:gd name="T3" fmla="*/ 2147483647 h 119"/>
              <a:gd name="T4" fmla="*/ 2147483647 w 83"/>
              <a:gd name="T5" fmla="*/ 2147483647 h 119"/>
              <a:gd name="T6" fmla="*/ 2147483647 w 83"/>
              <a:gd name="T7" fmla="*/ 2147483647 h 119"/>
              <a:gd name="T8" fmla="*/ 2147483647 w 83"/>
              <a:gd name="T9" fmla="*/ 2147483647 h 119"/>
              <a:gd name="T10" fmla="*/ 2147483647 w 83"/>
              <a:gd name="T11" fmla="*/ 2147483647 h 119"/>
              <a:gd name="T12" fmla="*/ 2147483647 w 83"/>
              <a:gd name="T13" fmla="*/ 2147483647 h 119"/>
              <a:gd name="T14" fmla="*/ 2147483647 w 83"/>
              <a:gd name="T15" fmla="*/ 2147483647 h 119"/>
              <a:gd name="T16" fmla="*/ 2147483647 w 83"/>
              <a:gd name="T17" fmla="*/ 2147483647 h 119"/>
              <a:gd name="T18" fmla="*/ 2147483647 w 83"/>
              <a:gd name="T19" fmla="*/ 2147483647 h 119"/>
              <a:gd name="T20" fmla="*/ 2147483647 w 83"/>
              <a:gd name="T21" fmla="*/ 2147483647 h 119"/>
              <a:gd name="T22" fmla="*/ 2147483647 w 83"/>
              <a:gd name="T23" fmla="*/ 2147483647 h 119"/>
              <a:gd name="T24" fmla="*/ 2147483647 w 83"/>
              <a:gd name="T25" fmla="*/ 2147483647 h 119"/>
              <a:gd name="T26" fmla="*/ 2147483647 w 83"/>
              <a:gd name="T27" fmla="*/ 2147483647 h 119"/>
              <a:gd name="T28" fmla="*/ 2147483647 w 83"/>
              <a:gd name="T29" fmla="*/ 2147483647 h 119"/>
              <a:gd name="T30" fmla="*/ 2147483647 w 83"/>
              <a:gd name="T31" fmla="*/ 2147483647 h 119"/>
              <a:gd name="T32" fmla="*/ 2147483647 w 83"/>
              <a:gd name="T33" fmla="*/ 2147483647 h 119"/>
              <a:gd name="T34" fmla="*/ 2147483647 w 83"/>
              <a:gd name="T35" fmla="*/ 2147483647 h 119"/>
              <a:gd name="T36" fmla="*/ 2147483647 w 83"/>
              <a:gd name="T37" fmla="*/ 2147483647 h 119"/>
              <a:gd name="T38" fmla="*/ 2147483647 w 83"/>
              <a:gd name="T39" fmla="*/ 2147483647 h 119"/>
              <a:gd name="T40" fmla="*/ 2147483647 w 83"/>
              <a:gd name="T41" fmla="*/ 2147483647 h 119"/>
              <a:gd name="T42" fmla="*/ 2147483647 w 83"/>
              <a:gd name="T43" fmla="*/ 2147483647 h 119"/>
              <a:gd name="T44" fmla="*/ 0 w 83"/>
              <a:gd name="T45" fmla="*/ 2147483647 h 119"/>
              <a:gd name="T46" fmla="*/ 2147483647 w 83"/>
              <a:gd name="T47" fmla="*/ 2147483647 h 119"/>
              <a:gd name="T48" fmla="*/ 2147483647 w 83"/>
              <a:gd name="T49" fmla="*/ 2147483647 h 119"/>
              <a:gd name="T50" fmla="*/ 2147483647 w 83"/>
              <a:gd name="T51" fmla="*/ 2147483647 h 119"/>
              <a:gd name="T52" fmla="*/ 2147483647 w 83"/>
              <a:gd name="T53" fmla="*/ 2147483647 h 119"/>
              <a:gd name="T54" fmla="*/ 2147483647 w 83"/>
              <a:gd name="T55" fmla="*/ 2147483647 h 119"/>
              <a:gd name="T56" fmla="*/ 2147483647 w 83"/>
              <a:gd name="T57" fmla="*/ 2147483647 h 119"/>
              <a:gd name="T58" fmla="*/ 2147483647 w 83"/>
              <a:gd name="T59" fmla="*/ 2147483647 h 119"/>
              <a:gd name="T60" fmla="*/ 2147483647 w 83"/>
              <a:gd name="T61" fmla="*/ 2147483647 h 119"/>
              <a:gd name="T62" fmla="*/ 2147483647 w 83"/>
              <a:gd name="T63" fmla="*/ 2147483647 h 119"/>
              <a:gd name="T64" fmla="*/ 2147483647 w 83"/>
              <a:gd name="T65" fmla="*/ 2147483647 h 119"/>
              <a:gd name="T66" fmla="*/ 2147483647 w 83"/>
              <a:gd name="T67" fmla="*/ 2147483647 h 1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3"/>
              <a:gd name="T103" fmla="*/ 0 h 119"/>
              <a:gd name="T104" fmla="*/ 83 w 83"/>
              <a:gd name="T105" fmla="*/ 119 h 11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3" h="119">
                <a:moveTo>
                  <a:pt x="45" y="17"/>
                </a:moveTo>
                <a:cubicBezTo>
                  <a:pt x="70" y="31"/>
                  <a:pt x="70" y="31"/>
                  <a:pt x="70" y="31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6"/>
                  <a:pt x="74" y="25"/>
                  <a:pt x="73" y="24"/>
                </a:cubicBezTo>
                <a:cubicBezTo>
                  <a:pt x="73" y="23"/>
                  <a:pt x="73" y="22"/>
                  <a:pt x="72" y="2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10"/>
                  <a:pt x="51" y="10"/>
                  <a:pt x="50" y="10"/>
                </a:cubicBezTo>
                <a:cubicBezTo>
                  <a:pt x="49" y="10"/>
                  <a:pt x="48" y="11"/>
                  <a:pt x="48" y="12"/>
                </a:cubicBezTo>
                <a:cubicBezTo>
                  <a:pt x="45" y="17"/>
                  <a:pt x="45" y="17"/>
                  <a:pt x="45" y="17"/>
                </a:cubicBezTo>
                <a:close/>
                <a:moveTo>
                  <a:pt x="40" y="26"/>
                </a:moveTo>
                <a:cubicBezTo>
                  <a:pt x="45" y="29"/>
                  <a:pt x="45" y="29"/>
                  <a:pt x="45" y="29"/>
                </a:cubicBezTo>
                <a:cubicBezTo>
                  <a:pt x="24" y="66"/>
                  <a:pt x="24" y="66"/>
                  <a:pt x="24" y="66"/>
                </a:cubicBezTo>
                <a:cubicBezTo>
                  <a:pt x="18" y="63"/>
                  <a:pt x="18" y="63"/>
                  <a:pt x="18" y="63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13" y="72"/>
                </a:moveTo>
                <a:cubicBezTo>
                  <a:pt x="11" y="93"/>
                  <a:pt x="11" y="93"/>
                  <a:pt x="11" y="93"/>
                </a:cubicBezTo>
                <a:cubicBezTo>
                  <a:pt x="22" y="98"/>
                  <a:pt x="22" y="98"/>
                  <a:pt x="22" y="98"/>
                </a:cubicBezTo>
                <a:cubicBezTo>
                  <a:pt x="39" y="87"/>
                  <a:pt x="39" y="87"/>
                  <a:pt x="39" y="87"/>
                </a:cubicBezTo>
                <a:cubicBezTo>
                  <a:pt x="35" y="83"/>
                  <a:pt x="30" y="82"/>
                  <a:pt x="24" y="82"/>
                </a:cubicBezTo>
                <a:cubicBezTo>
                  <a:pt x="20" y="77"/>
                  <a:pt x="17" y="74"/>
                  <a:pt x="13" y="72"/>
                </a:cubicBezTo>
                <a:close/>
                <a:moveTo>
                  <a:pt x="45" y="94"/>
                </a:moveTo>
                <a:cubicBezTo>
                  <a:pt x="8" y="119"/>
                  <a:pt x="8" y="119"/>
                  <a:pt x="8" y="119"/>
                </a:cubicBezTo>
                <a:cubicBezTo>
                  <a:pt x="0" y="115"/>
                  <a:pt x="0" y="115"/>
                  <a:pt x="0" y="115"/>
                </a:cubicBezTo>
                <a:cubicBezTo>
                  <a:pt x="3" y="70"/>
                  <a:pt x="3" y="70"/>
                  <a:pt x="3" y="70"/>
                </a:cubicBezTo>
                <a:cubicBezTo>
                  <a:pt x="6" y="66"/>
                  <a:pt x="6" y="66"/>
                  <a:pt x="6" y="66"/>
                </a:cubicBezTo>
                <a:cubicBezTo>
                  <a:pt x="28" y="27"/>
                  <a:pt x="28" y="27"/>
                  <a:pt x="28" y="27"/>
                </a:cubicBezTo>
                <a:cubicBezTo>
                  <a:pt x="37" y="12"/>
                  <a:pt x="37" y="12"/>
                  <a:pt x="37" y="12"/>
                </a:cubicBezTo>
                <a:cubicBezTo>
                  <a:pt x="40" y="7"/>
                  <a:pt x="40" y="7"/>
                  <a:pt x="40" y="7"/>
                </a:cubicBezTo>
                <a:cubicBezTo>
                  <a:pt x="42" y="4"/>
                  <a:pt x="44" y="2"/>
                  <a:pt x="48" y="1"/>
                </a:cubicBezTo>
                <a:cubicBezTo>
                  <a:pt x="51" y="0"/>
                  <a:pt x="55" y="0"/>
                  <a:pt x="58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80" y="15"/>
                  <a:pt x="82" y="18"/>
                  <a:pt x="83" y="21"/>
                </a:cubicBezTo>
                <a:cubicBezTo>
                  <a:pt x="83" y="24"/>
                  <a:pt x="83" y="28"/>
                  <a:pt x="81" y="31"/>
                </a:cubicBezTo>
                <a:cubicBezTo>
                  <a:pt x="69" y="52"/>
                  <a:pt x="57" y="73"/>
                  <a:pt x="45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714375" y="2143125"/>
            <a:ext cx="2120900" cy="2120900"/>
          </a:xfrm>
          <a:prstGeom prst="ellipse">
            <a:avLst/>
          </a:prstGeom>
          <a:solidFill>
            <a:srgbClr val="FCB64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Group 12"/>
          <p:cNvGrpSpPr>
            <a:grpSpLocks noChangeAspect="1"/>
          </p:cNvGrpSpPr>
          <p:nvPr/>
        </p:nvGrpSpPr>
        <p:grpSpPr bwMode="auto">
          <a:xfrm>
            <a:off x="1302801" y="2880919"/>
            <a:ext cx="944019" cy="645277"/>
            <a:chOff x="3683" y="2052"/>
            <a:chExt cx="316" cy="216"/>
          </a:xfrm>
          <a:solidFill>
            <a:schemeClr val="bg1">
              <a:lumMod val="95000"/>
            </a:schemeClr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3683" y="2052"/>
              <a:ext cx="181" cy="216"/>
            </a:xfrm>
            <a:custGeom>
              <a:avLst/>
              <a:gdLst>
                <a:gd name="T0" fmla="*/ 30 w 75"/>
                <a:gd name="T1" fmla="*/ 14 h 89"/>
                <a:gd name="T2" fmla="*/ 34 w 75"/>
                <a:gd name="T3" fmla="*/ 5 h 89"/>
                <a:gd name="T4" fmla="*/ 34 w 75"/>
                <a:gd name="T5" fmla="*/ 5 h 89"/>
                <a:gd name="T6" fmla="*/ 46 w 75"/>
                <a:gd name="T7" fmla="*/ 0 h 89"/>
                <a:gd name="T8" fmla="*/ 58 w 75"/>
                <a:gd name="T9" fmla="*/ 5 h 89"/>
                <a:gd name="T10" fmla="*/ 58 w 75"/>
                <a:gd name="T11" fmla="*/ 5 h 89"/>
                <a:gd name="T12" fmla="*/ 62 w 75"/>
                <a:gd name="T13" fmla="*/ 17 h 89"/>
                <a:gd name="T14" fmla="*/ 60 w 75"/>
                <a:gd name="T15" fmla="*/ 26 h 89"/>
                <a:gd name="T16" fmla="*/ 59 w 75"/>
                <a:gd name="T17" fmla="*/ 28 h 89"/>
                <a:gd name="T18" fmla="*/ 75 w 75"/>
                <a:gd name="T19" fmla="*/ 28 h 89"/>
                <a:gd name="T20" fmla="*/ 75 w 75"/>
                <a:gd name="T21" fmla="*/ 43 h 89"/>
                <a:gd name="T22" fmla="*/ 59 w 75"/>
                <a:gd name="T23" fmla="*/ 43 h 89"/>
                <a:gd name="T24" fmla="*/ 59 w 75"/>
                <a:gd name="T25" fmla="*/ 46 h 89"/>
                <a:gd name="T26" fmla="*/ 62 w 75"/>
                <a:gd name="T27" fmla="*/ 58 h 89"/>
                <a:gd name="T28" fmla="*/ 53 w 75"/>
                <a:gd name="T29" fmla="*/ 80 h 89"/>
                <a:gd name="T30" fmla="*/ 31 w 75"/>
                <a:gd name="T31" fmla="*/ 89 h 89"/>
                <a:gd name="T32" fmla="*/ 9 w 75"/>
                <a:gd name="T33" fmla="*/ 80 h 89"/>
                <a:gd name="T34" fmla="*/ 0 w 75"/>
                <a:gd name="T35" fmla="*/ 58 h 89"/>
                <a:gd name="T36" fmla="*/ 9 w 75"/>
                <a:gd name="T37" fmla="*/ 36 h 89"/>
                <a:gd name="T38" fmla="*/ 15 w 75"/>
                <a:gd name="T39" fmla="*/ 31 h 89"/>
                <a:gd name="T40" fmla="*/ 30 w 75"/>
                <a:gd name="T41" fmla="*/ 14 h 89"/>
                <a:gd name="T42" fmla="*/ 15 w 75"/>
                <a:gd name="T43" fmla="*/ 57 h 89"/>
                <a:gd name="T44" fmla="*/ 38 w 75"/>
                <a:gd name="T45" fmla="*/ 43 h 89"/>
                <a:gd name="T46" fmla="*/ 15 w 75"/>
                <a:gd name="T47" fmla="*/ 57 h 89"/>
                <a:gd name="T48" fmla="*/ 45 w 75"/>
                <a:gd name="T49" fmla="*/ 44 h 89"/>
                <a:gd name="T50" fmla="*/ 31 w 75"/>
                <a:gd name="T51" fmla="*/ 38 h 89"/>
                <a:gd name="T52" fmla="*/ 17 w 75"/>
                <a:gd name="T53" fmla="*/ 44 h 89"/>
                <a:gd name="T54" fmla="*/ 11 w 75"/>
                <a:gd name="T55" fmla="*/ 58 h 89"/>
                <a:gd name="T56" fmla="*/ 17 w 75"/>
                <a:gd name="T57" fmla="*/ 72 h 89"/>
                <a:gd name="T58" fmla="*/ 31 w 75"/>
                <a:gd name="T59" fmla="*/ 78 h 89"/>
                <a:gd name="T60" fmla="*/ 45 w 75"/>
                <a:gd name="T61" fmla="*/ 72 h 89"/>
                <a:gd name="T62" fmla="*/ 51 w 75"/>
                <a:gd name="T63" fmla="*/ 58 h 89"/>
                <a:gd name="T64" fmla="*/ 45 w 75"/>
                <a:gd name="T65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89">
                  <a:moveTo>
                    <a:pt x="30" y="14"/>
                  </a:move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2" y="0"/>
                    <a:pt x="46" y="0"/>
                  </a:cubicBezTo>
                  <a:cubicBezTo>
                    <a:pt x="51" y="0"/>
                    <a:pt x="55" y="2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8"/>
                    <a:pt x="62" y="12"/>
                    <a:pt x="62" y="17"/>
                  </a:cubicBezTo>
                  <a:cubicBezTo>
                    <a:pt x="62" y="20"/>
                    <a:pt x="61" y="23"/>
                    <a:pt x="60" y="26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1" y="50"/>
                    <a:pt x="62" y="54"/>
                    <a:pt x="62" y="58"/>
                  </a:cubicBezTo>
                  <a:cubicBezTo>
                    <a:pt x="62" y="67"/>
                    <a:pt x="58" y="74"/>
                    <a:pt x="53" y="80"/>
                  </a:cubicBezTo>
                  <a:cubicBezTo>
                    <a:pt x="47" y="85"/>
                    <a:pt x="39" y="89"/>
                    <a:pt x="31" y="89"/>
                  </a:cubicBezTo>
                  <a:cubicBezTo>
                    <a:pt x="22" y="89"/>
                    <a:pt x="15" y="85"/>
                    <a:pt x="9" y="80"/>
                  </a:cubicBezTo>
                  <a:cubicBezTo>
                    <a:pt x="4" y="74"/>
                    <a:pt x="0" y="67"/>
                    <a:pt x="0" y="58"/>
                  </a:cubicBezTo>
                  <a:cubicBezTo>
                    <a:pt x="0" y="50"/>
                    <a:pt x="4" y="42"/>
                    <a:pt x="9" y="36"/>
                  </a:cubicBezTo>
                  <a:cubicBezTo>
                    <a:pt x="11" y="34"/>
                    <a:pt x="13" y="33"/>
                    <a:pt x="15" y="31"/>
                  </a:cubicBezTo>
                  <a:cubicBezTo>
                    <a:pt x="30" y="14"/>
                    <a:pt x="30" y="14"/>
                    <a:pt x="30" y="14"/>
                  </a:cubicBezTo>
                  <a:close/>
                  <a:moveTo>
                    <a:pt x="15" y="57"/>
                  </a:moveTo>
                  <a:cubicBezTo>
                    <a:pt x="21" y="51"/>
                    <a:pt x="28" y="47"/>
                    <a:pt x="38" y="43"/>
                  </a:cubicBezTo>
                  <a:cubicBezTo>
                    <a:pt x="28" y="42"/>
                    <a:pt x="16" y="44"/>
                    <a:pt x="15" y="57"/>
                  </a:cubicBezTo>
                  <a:close/>
                  <a:moveTo>
                    <a:pt x="45" y="44"/>
                  </a:moveTo>
                  <a:cubicBezTo>
                    <a:pt x="41" y="40"/>
                    <a:pt x="36" y="38"/>
                    <a:pt x="31" y="38"/>
                  </a:cubicBezTo>
                  <a:cubicBezTo>
                    <a:pt x="25" y="38"/>
                    <a:pt x="20" y="40"/>
                    <a:pt x="17" y="44"/>
                  </a:cubicBezTo>
                  <a:cubicBezTo>
                    <a:pt x="13" y="48"/>
                    <a:pt x="11" y="53"/>
                    <a:pt x="11" y="58"/>
                  </a:cubicBezTo>
                  <a:cubicBezTo>
                    <a:pt x="11" y="64"/>
                    <a:pt x="13" y="69"/>
                    <a:pt x="17" y="72"/>
                  </a:cubicBezTo>
                  <a:cubicBezTo>
                    <a:pt x="20" y="76"/>
                    <a:pt x="25" y="78"/>
                    <a:pt x="31" y="78"/>
                  </a:cubicBezTo>
                  <a:cubicBezTo>
                    <a:pt x="36" y="78"/>
                    <a:pt x="41" y="76"/>
                    <a:pt x="45" y="72"/>
                  </a:cubicBezTo>
                  <a:cubicBezTo>
                    <a:pt x="49" y="69"/>
                    <a:pt x="51" y="64"/>
                    <a:pt x="51" y="58"/>
                  </a:cubicBezTo>
                  <a:cubicBezTo>
                    <a:pt x="51" y="53"/>
                    <a:pt x="49" y="48"/>
                    <a:pt x="4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845" y="2052"/>
              <a:ext cx="154" cy="216"/>
            </a:xfrm>
            <a:custGeom>
              <a:avLst/>
              <a:gdLst>
                <a:gd name="T0" fmla="*/ 34 w 64"/>
                <a:gd name="T1" fmla="*/ 14 h 89"/>
                <a:gd name="T2" fmla="*/ 29 w 64"/>
                <a:gd name="T3" fmla="*/ 5 h 89"/>
                <a:gd name="T4" fmla="*/ 29 w 64"/>
                <a:gd name="T5" fmla="*/ 5 h 89"/>
                <a:gd name="T6" fmla="*/ 18 w 64"/>
                <a:gd name="T7" fmla="*/ 0 h 89"/>
                <a:gd name="T8" fmla="*/ 6 w 64"/>
                <a:gd name="T9" fmla="*/ 5 h 89"/>
                <a:gd name="T10" fmla="*/ 6 w 64"/>
                <a:gd name="T11" fmla="*/ 5 h 89"/>
                <a:gd name="T12" fmla="*/ 1 w 64"/>
                <a:gd name="T13" fmla="*/ 17 h 89"/>
                <a:gd name="T14" fmla="*/ 4 w 64"/>
                <a:gd name="T15" fmla="*/ 26 h 89"/>
                <a:gd name="T16" fmla="*/ 4 w 64"/>
                <a:gd name="T17" fmla="*/ 28 h 89"/>
                <a:gd name="T18" fmla="*/ 0 w 64"/>
                <a:gd name="T19" fmla="*/ 28 h 89"/>
                <a:gd name="T20" fmla="*/ 0 w 64"/>
                <a:gd name="T21" fmla="*/ 42 h 89"/>
                <a:gd name="T22" fmla="*/ 5 w 64"/>
                <a:gd name="T23" fmla="*/ 42 h 89"/>
                <a:gd name="T24" fmla="*/ 5 w 64"/>
                <a:gd name="T25" fmla="*/ 46 h 89"/>
                <a:gd name="T26" fmla="*/ 2 w 64"/>
                <a:gd name="T27" fmla="*/ 58 h 89"/>
                <a:gd name="T28" fmla="*/ 11 w 64"/>
                <a:gd name="T29" fmla="*/ 80 h 89"/>
                <a:gd name="T30" fmla="*/ 33 w 64"/>
                <a:gd name="T31" fmla="*/ 89 h 89"/>
                <a:gd name="T32" fmla="*/ 55 w 64"/>
                <a:gd name="T33" fmla="*/ 80 h 89"/>
                <a:gd name="T34" fmla="*/ 64 w 64"/>
                <a:gd name="T35" fmla="*/ 58 h 89"/>
                <a:gd name="T36" fmla="*/ 55 w 64"/>
                <a:gd name="T37" fmla="*/ 36 h 89"/>
                <a:gd name="T38" fmla="*/ 49 w 64"/>
                <a:gd name="T39" fmla="*/ 31 h 89"/>
                <a:gd name="T40" fmla="*/ 34 w 64"/>
                <a:gd name="T41" fmla="*/ 14 h 89"/>
                <a:gd name="T42" fmla="*/ 17 w 64"/>
                <a:gd name="T43" fmla="*/ 57 h 89"/>
                <a:gd name="T44" fmla="*/ 40 w 64"/>
                <a:gd name="T45" fmla="*/ 43 h 89"/>
                <a:gd name="T46" fmla="*/ 17 w 64"/>
                <a:gd name="T47" fmla="*/ 57 h 89"/>
                <a:gd name="T48" fmla="*/ 19 w 64"/>
                <a:gd name="T49" fmla="*/ 44 h 89"/>
                <a:gd name="T50" fmla="*/ 33 w 64"/>
                <a:gd name="T51" fmla="*/ 38 h 89"/>
                <a:gd name="T52" fmla="*/ 47 w 64"/>
                <a:gd name="T53" fmla="*/ 44 h 89"/>
                <a:gd name="T54" fmla="*/ 53 w 64"/>
                <a:gd name="T55" fmla="*/ 58 h 89"/>
                <a:gd name="T56" fmla="*/ 47 w 64"/>
                <a:gd name="T57" fmla="*/ 72 h 89"/>
                <a:gd name="T58" fmla="*/ 33 w 64"/>
                <a:gd name="T59" fmla="*/ 78 h 89"/>
                <a:gd name="T60" fmla="*/ 19 w 64"/>
                <a:gd name="T61" fmla="*/ 72 h 89"/>
                <a:gd name="T62" fmla="*/ 13 w 64"/>
                <a:gd name="T63" fmla="*/ 58 h 89"/>
                <a:gd name="T64" fmla="*/ 19 w 64"/>
                <a:gd name="T65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89">
                  <a:moveTo>
                    <a:pt x="34" y="14"/>
                  </a:moveTo>
                  <a:cubicBezTo>
                    <a:pt x="33" y="11"/>
                    <a:pt x="32" y="7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2"/>
                    <a:pt x="22" y="0"/>
                    <a:pt x="18" y="0"/>
                  </a:cubicBezTo>
                  <a:cubicBezTo>
                    <a:pt x="13" y="0"/>
                    <a:pt x="9" y="2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8"/>
                    <a:pt x="1" y="12"/>
                    <a:pt x="1" y="17"/>
                  </a:cubicBezTo>
                  <a:cubicBezTo>
                    <a:pt x="1" y="20"/>
                    <a:pt x="2" y="23"/>
                    <a:pt x="4" y="2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3" y="50"/>
                    <a:pt x="2" y="54"/>
                    <a:pt x="2" y="58"/>
                  </a:cubicBezTo>
                  <a:cubicBezTo>
                    <a:pt x="2" y="67"/>
                    <a:pt x="6" y="74"/>
                    <a:pt x="11" y="80"/>
                  </a:cubicBezTo>
                  <a:cubicBezTo>
                    <a:pt x="17" y="85"/>
                    <a:pt x="24" y="89"/>
                    <a:pt x="33" y="89"/>
                  </a:cubicBezTo>
                  <a:cubicBezTo>
                    <a:pt x="41" y="89"/>
                    <a:pt x="49" y="85"/>
                    <a:pt x="55" y="80"/>
                  </a:cubicBezTo>
                  <a:cubicBezTo>
                    <a:pt x="60" y="74"/>
                    <a:pt x="64" y="67"/>
                    <a:pt x="64" y="58"/>
                  </a:cubicBezTo>
                  <a:cubicBezTo>
                    <a:pt x="64" y="50"/>
                    <a:pt x="60" y="42"/>
                    <a:pt x="55" y="36"/>
                  </a:cubicBezTo>
                  <a:cubicBezTo>
                    <a:pt x="53" y="34"/>
                    <a:pt x="51" y="33"/>
                    <a:pt x="49" y="31"/>
                  </a:cubicBezTo>
                  <a:cubicBezTo>
                    <a:pt x="34" y="14"/>
                    <a:pt x="34" y="14"/>
                    <a:pt x="34" y="14"/>
                  </a:cubicBezTo>
                  <a:close/>
                  <a:moveTo>
                    <a:pt x="17" y="57"/>
                  </a:moveTo>
                  <a:cubicBezTo>
                    <a:pt x="18" y="44"/>
                    <a:pt x="30" y="42"/>
                    <a:pt x="40" y="43"/>
                  </a:cubicBezTo>
                  <a:cubicBezTo>
                    <a:pt x="30" y="47"/>
                    <a:pt x="23" y="51"/>
                    <a:pt x="17" y="57"/>
                  </a:cubicBezTo>
                  <a:close/>
                  <a:moveTo>
                    <a:pt x="19" y="44"/>
                  </a:moveTo>
                  <a:cubicBezTo>
                    <a:pt x="22" y="40"/>
                    <a:pt x="27" y="38"/>
                    <a:pt x="33" y="38"/>
                  </a:cubicBezTo>
                  <a:cubicBezTo>
                    <a:pt x="38" y="38"/>
                    <a:pt x="43" y="40"/>
                    <a:pt x="47" y="44"/>
                  </a:cubicBezTo>
                  <a:cubicBezTo>
                    <a:pt x="51" y="48"/>
                    <a:pt x="53" y="53"/>
                    <a:pt x="53" y="58"/>
                  </a:cubicBezTo>
                  <a:cubicBezTo>
                    <a:pt x="53" y="64"/>
                    <a:pt x="51" y="69"/>
                    <a:pt x="47" y="72"/>
                  </a:cubicBezTo>
                  <a:cubicBezTo>
                    <a:pt x="43" y="76"/>
                    <a:pt x="38" y="78"/>
                    <a:pt x="33" y="78"/>
                  </a:cubicBezTo>
                  <a:cubicBezTo>
                    <a:pt x="27" y="78"/>
                    <a:pt x="22" y="76"/>
                    <a:pt x="19" y="72"/>
                  </a:cubicBezTo>
                  <a:cubicBezTo>
                    <a:pt x="15" y="69"/>
                    <a:pt x="13" y="64"/>
                    <a:pt x="13" y="58"/>
                  </a:cubicBezTo>
                  <a:cubicBezTo>
                    <a:pt x="13" y="53"/>
                    <a:pt x="15" y="48"/>
                    <a:pt x="19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7" name="椭圆 16"/>
          <p:cNvSpPr/>
          <p:nvPr/>
        </p:nvSpPr>
        <p:spPr bwMode="auto">
          <a:xfrm>
            <a:off x="4476750" y="2143125"/>
            <a:ext cx="2122488" cy="2120900"/>
          </a:xfrm>
          <a:prstGeom prst="ellipse">
            <a:avLst/>
          </a:prstGeom>
          <a:solidFill>
            <a:srgbClr val="FCB64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8" name="Freeform 9"/>
          <p:cNvSpPr>
            <a:spLocks noEditPoints="1"/>
          </p:cNvSpPr>
          <p:nvPr/>
        </p:nvSpPr>
        <p:spPr bwMode="auto">
          <a:xfrm>
            <a:off x="5124450" y="2871788"/>
            <a:ext cx="827088" cy="663575"/>
          </a:xfrm>
          <a:custGeom>
            <a:avLst/>
            <a:gdLst>
              <a:gd name="T0" fmla="*/ 2147483647 w 521"/>
              <a:gd name="T1" fmla="*/ 2147483647 h 418"/>
              <a:gd name="T2" fmla="*/ 2147483647 w 521"/>
              <a:gd name="T3" fmla="*/ 2147483647 h 418"/>
              <a:gd name="T4" fmla="*/ 2147483647 w 521"/>
              <a:gd name="T5" fmla="*/ 0 h 418"/>
              <a:gd name="T6" fmla="*/ 2147483647 w 521"/>
              <a:gd name="T7" fmla="*/ 0 h 418"/>
              <a:gd name="T8" fmla="*/ 2147483647 w 521"/>
              <a:gd name="T9" fmla="*/ 2147483647 h 418"/>
              <a:gd name="T10" fmla="*/ 2147483647 w 521"/>
              <a:gd name="T11" fmla="*/ 2147483647 h 418"/>
              <a:gd name="T12" fmla="*/ 2147483647 w 521"/>
              <a:gd name="T13" fmla="*/ 2147483647 h 418"/>
              <a:gd name="T14" fmla="*/ 2147483647 w 521"/>
              <a:gd name="T15" fmla="*/ 2147483647 h 418"/>
              <a:gd name="T16" fmla="*/ 2147483647 w 521"/>
              <a:gd name="T17" fmla="*/ 2147483647 h 418"/>
              <a:gd name="T18" fmla="*/ 2147483647 w 521"/>
              <a:gd name="T19" fmla="*/ 2147483647 h 418"/>
              <a:gd name="T20" fmla="*/ 2147483647 w 521"/>
              <a:gd name="T21" fmla="*/ 2147483647 h 418"/>
              <a:gd name="T22" fmla="*/ 2147483647 w 521"/>
              <a:gd name="T23" fmla="*/ 2147483647 h 418"/>
              <a:gd name="T24" fmla="*/ 2147483647 w 521"/>
              <a:gd name="T25" fmla="*/ 2147483647 h 418"/>
              <a:gd name="T26" fmla="*/ 0 w 521"/>
              <a:gd name="T27" fmla="*/ 2147483647 h 418"/>
              <a:gd name="T28" fmla="*/ 0 w 521"/>
              <a:gd name="T29" fmla="*/ 2147483647 h 418"/>
              <a:gd name="T30" fmla="*/ 2147483647 w 521"/>
              <a:gd name="T31" fmla="*/ 2147483647 h 418"/>
              <a:gd name="T32" fmla="*/ 2147483647 w 521"/>
              <a:gd name="T33" fmla="*/ 2147483647 h 418"/>
              <a:gd name="T34" fmla="*/ 2147483647 w 521"/>
              <a:gd name="T35" fmla="*/ 2147483647 h 418"/>
              <a:gd name="T36" fmla="*/ 2147483647 w 521"/>
              <a:gd name="T37" fmla="*/ 2147483647 h 418"/>
              <a:gd name="T38" fmla="*/ 2147483647 w 521"/>
              <a:gd name="T39" fmla="*/ 2147483647 h 418"/>
              <a:gd name="T40" fmla="*/ 2147483647 w 521"/>
              <a:gd name="T41" fmla="*/ 2147483647 h 418"/>
              <a:gd name="T42" fmla="*/ 2147483647 w 521"/>
              <a:gd name="T43" fmla="*/ 2147483647 h 418"/>
              <a:gd name="T44" fmla="*/ 2147483647 w 521"/>
              <a:gd name="T45" fmla="*/ 2147483647 h 418"/>
              <a:gd name="T46" fmla="*/ 2147483647 w 521"/>
              <a:gd name="T47" fmla="*/ 2147483647 h 418"/>
              <a:gd name="T48" fmla="*/ 2147483647 w 521"/>
              <a:gd name="T49" fmla="*/ 2147483647 h 418"/>
              <a:gd name="T50" fmla="*/ 2147483647 w 521"/>
              <a:gd name="T51" fmla="*/ 2147483647 h 418"/>
              <a:gd name="T52" fmla="*/ 2147483647 w 521"/>
              <a:gd name="T53" fmla="*/ 2147483647 h 418"/>
              <a:gd name="T54" fmla="*/ 2147483647 w 521"/>
              <a:gd name="T55" fmla="*/ 2147483647 h 418"/>
              <a:gd name="T56" fmla="*/ 2147483647 w 521"/>
              <a:gd name="T57" fmla="*/ 2147483647 h 418"/>
              <a:gd name="T58" fmla="*/ 2147483647 w 521"/>
              <a:gd name="T59" fmla="*/ 2147483647 h 418"/>
              <a:gd name="T60" fmla="*/ 2147483647 w 521"/>
              <a:gd name="T61" fmla="*/ 2147483647 h 418"/>
              <a:gd name="T62" fmla="*/ 2147483647 w 521"/>
              <a:gd name="T63" fmla="*/ 2147483647 h 418"/>
              <a:gd name="T64" fmla="*/ 2147483647 w 521"/>
              <a:gd name="T65" fmla="*/ 2147483647 h 418"/>
              <a:gd name="T66" fmla="*/ 2147483647 w 521"/>
              <a:gd name="T67" fmla="*/ 2147483647 h 418"/>
              <a:gd name="T68" fmla="*/ 2147483647 w 521"/>
              <a:gd name="T69" fmla="*/ 2147483647 h 418"/>
              <a:gd name="T70" fmla="*/ 2147483647 w 521"/>
              <a:gd name="T71" fmla="*/ 2147483647 h 418"/>
              <a:gd name="T72" fmla="*/ 2147483647 w 521"/>
              <a:gd name="T73" fmla="*/ 2147483647 h 418"/>
              <a:gd name="T74" fmla="*/ 2147483647 w 521"/>
              <a:gd name="T75" fmla="*/ 2147483647 h 418"/>
              <a:gd name="T76" fmla="*/ 2147483647 w 521"/>
              <a:gd name="T77" fmla="*/ 2147483647 h 418"/>
              <a:gd name="T78" fmla="*/ 2147483647 w 521"/>
              <a:gd name="T79" fmla="*/ 2147483647 h 4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21"/>
              <a:gd name="T121" fmla="*/ 0 h 418"/>
              <a:gd name="T122" fmla="*/ 521 w 521"/>
              <a:gd name="T123" fmla="*/ 418 h 41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21" h="418">
                <a:moveTo>
                  <a:pt x="24" y="65"/>
                </a:moveTo>
                <a:lnTo>
                  <a:pt x="328" y="65"/>
                </a:lnTo>
                <a:lnTo>
                  <a:pt x="332" y="65"/>
                </a:lnTo>
                <a:lnTo>
                  <a:pt x="332" y="23"/>
                </a:lnTo>
                <a:lnTo>
                  <a:pt x="332" y="0"/>
                </a:lnTo>
                <a:lnTo>
                  <a:pt x="351" y="0"/>
                </a:lnTo>
                <a:lnTo>
                  <a:pt x="503" y="0"/>
                </a:lnTo>
                <a:lnTo>
                  <a:pt x="521" y="0"/>
                </a:lnTo>
                <a:lnTo>
                  <a:pt x="521" y="23"/>
                </a:lnTo>
                <a:lnTo>
                  <a:pt x="521" y="394"/>
                </a:lnTo>
                <a:lnTo>
                  <a:pt x="521" y="418"/>
                </a:lnTo>
                <a:lnTo>
                  <a:pt x="503" y="418"/>
                </a:lnTo>
                <a:lnTo>
                  <a:pt x="351" y="418"/>
                </a:lnTo>
                <a:lnTo>
                  <a:pt x="332" y="418"/>
                </a:lnTo>
                <a:lnTo>
                  <a:pt x="332" y="394"/>
                </a:lnTo>
                <a:lnTo>
                  <a:pt x="332" y="339"/>
                </a:lnTo>
                <a:lnTo>
                  <a:pt x="328" y="339"/>
                </a:lnTo>
                <a:lnTo>
                  <a:pt x="235" y="339"/>
                </a:lnTo>
                <a:lnTo>
                  <a:pt x="235" y="381"/>
                </a:lnTo>
                <a:lnTo>
                  <a:pt x="258" y="381"/>
                </a:lnTo>
                <a:lnTo>
                  <a:pt x="258" y="418"/>
                </a:lnTo>
                <a:lnTo>
                  <a:pt x="79" y="418"/>
                </a:lnTo>
                <a:lnTo>
                  <a:pt x="79" y="381"/>
                </a:lnTo>
                <a:lnTo>
                  <a:pt x="106" y="381"/>
                </a:lnTo>
                <a:lnTo>
                  <a:pt x="106" y="339"/>
                </a:lnTo>
                <a:lnTo>
                  <a:pt x="24" y="339"/>
                </a:lnTo>
                <a:lnTo>
                  <a:pt x="0" y="339"/>
                </a:lnTo>
                <a:lnTo>
                  <a:pt x="0" y="316"/>
                </a:lnTo>
                <a:lnTo>
                  <a:pt x="0" y="88"/>
                </a:lnTo>
                <a:lnTo>
                  <a:pt x="0" y="65"/>
                </a:lnTo>
                <a:lnTo>
                  <a:pt x="24" y="65"/>
                </a:lnTo>
                <a:close/>
                <a:moveTo>
                  <a:pt x="93" y="260"/>
                </a:moveTo>
                <a:lnTo>
                  <a:pt x="116" y="260"/>
                </a:lnTo>
                <a:lnTo>
                  <a:pt x="116" y="190"/>
                </a:lnTo>
                <a:lnTo>
                  <a:pt x="93" y="190"/>
                </a:lnTo>
                <a:lnTo>
                  <a:pt x="93" y="260"/>
                </a:lnTo>
                <a:close/>
                <a:moveTo>
                  <a:pt x="231" y="260"/>
                </a:moveTo>
                <a:lnTo>
                  <a:pt x="258" y="260"/>
                </a:lnTo>
                <a:lnTo>
                  <a:pt x="258" y="139"/>
                </a:lnTo>
                <a:lnTo>
                  <a:pt x="231" y="139"/>
                </a:lnTo>
                <a:lnTo>
                  <a:pt x="231" y="260"/>
                </a:lnTo>
                <a:close/>
                <a:moveTo>
                  <a:pt x="199" y="260"/>
                </a:moveTo>
                <a:lnTo>
                  <a:pt x="222" y="260"/>
                </a:lnTo>
                <a:lnTo>
                  <a:pt x="222" y="218"/>
                </a:lnTo>
                <a:lnTo>
                  <a:pt x="199" y="218"/>
                </a:lnTo>
                <a:lnTo>
                  <a:pt x="199" y="260"/>
                </a:lnTo>
                <a:close/>
                <a:moveTo>
                  <a:pt x="162" y="260"/>
                </a:moveTo>
                <a:lnTo>
                  <a:pt x="185" y="260"/>
                </a:lnTo>
                <a:lnTo>
                  <a:pt x="185" y="204"/>
                </a:lnTo>
                <a:lnTo>
                  <a:pt x="162" y="204"/>
                </a:lnTo>
                <a:lnTo>
                  <a:pt x="162" y="260"/>
                </a:lnTo>
                <a:close/>
                <a:moveTo>
                  <a:pt x="129" y="260"/>
                </a:moveTo>
                <a:lnTo>
                  <a:pt x="153" y="260"/>
                </a:lnTo>
                <a:lnTo>
                  <a:pt x="153" y="172"/>
                </a:lnTo>
                <a:lnTo>
                  <a:pt x="129" y="172"/>
                </a:lnTo>
                <a:lnTo>
                  <a:pt x="129" y="260"/>
                </a:lnTo>
                <a:close/>
                <a:moveTo>
                  <a:pt x="397" y="148"/>
                </a:moveTo>
                <a:lnTo>
                  <a:pt x="480" y="148"/>
                </a:lnTo>
                <a:lnTo>
                  <a:pt x="480" y="121"/>
                </a:lnTo>
                <a:lnTo>
                  <a:pt x="397" y="121"/>
                </a:lnTo>
                <a:lnTo>
                  <a:pt x="397" y="79"/>
                </a:lnTo>
                <a:lnTo>
                  <a:pt x="480" y="79"/>
                </a:lnTo>
                <a:lnTo>
                  <a:pt x="480" y="46"/>
                </a:lnTo>
                <a:lnTo>
                  <a:pt x="374" y="46"/>
                </a:lnTo>
                <a:lnTo>
                  <a:pt x="374" y="376"/>
                </a:lnTo>
                <a:lnTo>
                  <a:pt x="480" y="376"/>
                </a:lnTo>
                <a:lnTo>
                  <a:pt x="480" y="190"/>
                </a:lnTo>
                <a:lnTo>
                  <a:pt x="397" y="190"/>
                </a:lnTo>
                <a:lnTo>
                  <a:pt x="397" y="148"/>
                </a:lnTo>
                <a:close/>
                <a:moveTo>
                  <a:pt x="309" y="111"/>
                </a:moveTo>
                <a:lnTo>
                  <a:pt x="42" y="111"/>
                </a:lnTo>
                <a:lnTo>
                  <a:pt x="42" y="297"/>
                </a:lnTo>
                <a:lnTo>
                  <a:pt x="309" y="297"/>
                </a:lnTo>
                <a:lnTo>
                  <a:pt x="309" y="1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362700" y="2143125"/>
            <a:ext cx="2122488" cy="2120900"/>
          </a:xfrm>
          <a:prstGeom prst="ellipse">
            <a:avLst/>
          </a:prstGeom>
          <a:solidFill>
            <a:srgbClr val="C1222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10" name="Freeform 18"/>
          <p:cNvSpPr>
            <a:spLocks noEditPoints="1"/>
          </p:cNvSpPr>
          <p:nvPr/>
        </p:nvSpPr>
        <p:spPr bwMode="auto">
          <a:xfrm>
            <a:off x="7083425" y="2797175"/>
            <a:ext cx="677863" cy="820738"/>
          </a:xfrm>
          <a:custGeom>
            <a:avLst/>
            <a:gdLst>
              <a:gd name="T0" fmla="*/ 2147483647 w 101"/>
              <a:gd name="T1" fmla="*/ 2147483647 h 123"/>
              <a:gd name="T2" fmla="*/ 2147483647 w 101"/>
              <a:gd name="T3" fmla="*/ 2147483647 h 123"/>
              <a:gd name="T4" fmla="*/ 2147483647 w 101"/>
              <a:gd name="T5" fmla="*/ 2147483647 h 123"/>
              <a:gd name="T6" fmla="*/ 2147483647 w 101"/>
              <a:gd name="T7" fmla="*/ 2147483647 h 123"/>
              <a:gd name="T8" fmla="*/ 2147483647 w 101"/>
              <a:gd name="T9" fmla="*/ 2147483647 h 123"/>
              <a:gd name="T10" fmla="*/ 2147483647 w 101"/>
              <a:gd name="T11" fmla="*/ 2147483647 h 123"/>
              <a:gd name="T12" fmla="*/ 2147483647 w 101"/>
              <a:gd name="T13" fmla="*/ 2147483647 h 123"/>
              <a:gd name="T14" fmla="*/ 2147483647 w 101"/>
              <a:gd name="T15" fmla="*/ 2147483647 h 123"/>
              <a:gd name="T16" fmla="*/ 2147483647 w 101"/>
              <a:gd name="T17" fmla="*/ 2147483647 h 123"/>
              <a:gd name="T18" fmla="*/ 2147483647 w 101"/>
              <a:gd name="T19" fmla="*/ 2147483647 h 123"/>
              <a:gd name="T20" fmla="*/ 2147483647 w 101"/>
              <a:gd name="T21" fmla="*/ 2147483647 h 123"/>
              <a:gd name="T22" fmla="*/ 2147483647 w 101"/>
              <a:gd name="T23" fmla="*/ 2147483647 h 123"/>
              <a:gd name="T24" fmla="*/ 2147483647 w 101"/>
              <a:gd name="T25" fmla="*/ 2147483647 h 123"/>
              <a:gd name="T26" fmla="*/ 2147483647 w 101"/>
              <a:gd name="T27" fmla="*/ 2147483647 h 123"/>
              <a:gd name="T28" fmla="*/ 2147483647 w 101"/>
              <a:gd name="T29" fmla="*/ 2147483647 h 123"/>
              <a:gd name="T30" fmla="*/ 2147483647 w 101"/>
              <a:gd name="T31" fmla="*/ 2147483647 h 123"/>
              <a:gd name="T32" fmla="*/ 2147483647 w 101"/>
              <a:gd name="T33" fmla="*/ 2147483647 h 123"/>
              <a:gd name="T34" fmla="*/ 2147483647 w 101"/>
              <a:gd name="T35" fmla="*/ 2147483647 h 123"/>
              <a:gd name="T36" fmla="*/ 2147483647 w 101"/>
              <a:gd name="T37" fmla="*/ 2147483647 h 123"/>
              <a:gd name="T38" fmla="*/ 2147483647 w 101"/>
              <a:gd name="T39" fmla="*/ 2147483647 h 123"/>
              <a:gd name="T40" fmla="*/ 2147483647 w 101"/>
              <a:gd name="T41" fmla="*/ 2147483647 h 123"/>
              <a:gd name="T42" fmla="*/ 2147483647 w 101"/>
              <a:gd name="T43" fmla="*/ 2147483647 h 123"/>
              <a:gd name="T44" fmla="*/ 2147483647 w 101"/>
              <a:gd name="T45" fmla="*/ 2147483647 h 123"/>
              <a:gd name="T46" fmla="*/ 2147483647 w 101"/>
              <a:gd name="T47" fmla="*/ 2147483647 h 123"/>
              <a:gd name="T48" fmla="*/ 2147483647 w 101"/>
              <a:gd name="T49" fmla="*/ 2147483647 h 123"/>
              <a:gd name="T50" fmla="*/ 2147483647 w 101"/>
              <a:gd name="T51" fmla="*/ 2147483647 h 123"/>
              <a:gd name="T52" fmla="*/ 2147483647 w 101"/>
              <a:gd name="T53" fmla="*/ 2147483647 h 123"/>
              <a:gd name="T54" fmla="*/ 2147483647 w 101"/>
              <a:gd name="T55" fmla="*/ 2147483647 h 123"/>
              <a:gd name="T56" fmla="*/ 2147483647 w 101"/>
              <a:gd name="T57" fmla="*/ 2147483647 h 123"/>
              <a:gd name="T58" fmla="*/ 2147483647 w 101"/>
              <a:gd name="T59" fmla="*/ 2147483647 h 123"/>
              <a:gd name="T60" fmla="*/ 2147483647 w 101"/>
              <a:gd name="T61" fmla="*/ 2147483647 h 123"/>
              <a:gd name="T62" fmla="*/ 2147483647 w 101"/>
              <a:gd name="T63" fmla="*/ 2147483647 h 123"/>
              <a:gd name="T64" fmla="*/ 2147483647 w 101"/>
              <a:gd name="T65" fmla="*/ 2147483647 h 123"/>
              <a:gd name="T66" fmla="*/ 2147483647 w 101"/>
              <a:gd name="T67" fmla="*/ 2147483647 h 123"/>
              <a:gd name="T68" fmla="*/ 2147483647 w 101"/>
              <a:gd name="T69" fmla="*/ 2147483647 h 123"/>
              <a:gd name="T70" fmla="*/ 2147483647 w 101"/>
              <a:gd name="T71" fmla="*/ 2147483647 h 123"/>
              <a:gd name="T72" fmla="*/ 2147483647 w 101"/>
              <a:gd name="T73" fmla="*/ 2147483647 h 123"/>
              <a:gd name="T74" fmla="*/ 2147483647 w 101"/>
              <a:gd name="T75" fmla="*/ 2147483647 h 123"/>
              <a:gd name="T76" fmla="*/ 2147483647 w 101"/>
              <a:gd name="T77" fmla="*/ 2147483647 h 123"/>
              <a:gd name="T78" fmla="*/ 2147483647 w 101"/>
              <a:gd name="T79" fmla="*/ 2147483647 h 123"/>
              <a:gd name="T80" fmla="*/ 2147483647 w 101"/>
              <a:gd name="T81" fmla="*/ 2147483647 h 123"/>
              <a:gd name="T82" fmla="*/ 2147483647 w 101"/>
              <a:gd name="T83" fmla="*/ 2147483647 h 123"/>
              <a:gd name="T84" fmla="*/ 0 w 101"/>
              <a:gd name="T85" fmla="*/ 2147483647 h 123"/>
              <a:gd name="T86" fmla="*/ 0 w 101"/>
              <a:gd name="T87" fmla="*/ 2147483647 h 123"/>
              <a:gd name="T88" fmla="*/ 2147483647 w 101"/>
              <a:gd name="T89" fmla="*/ 2147483647 h 123"/>
              <a:gd name="T90" fmla="*/ 2147483647 w 101"/>
              <a:gd name="T91" fmla="*/ 2147483647 h 123"/>
              <a:gd name="T92" fmla="*/ 2147483647 w 101"/>
              <a:gd name="T93" fmla="*/ 2147483647 h 123"/>
              <a:gd name="T94" fmla="*/ 2147483647 w 101"/>
              <a:gd name="T95" fmla="*/ 2147483647 h 123"/>
              <a:gd name="T96" fmla="*/ 2147483647 w 101"/>
              <a:gd name="T97" fmla="*/ 2147483647 h 123"/>
              <a:gd name="T98" fmla="*/ 2147483647 w 101"/>
              <a:gd name="T99" fmla="*/ 0 h 123"/>
              <a:gd name="T100" fmla="*/ 2147483647 w 101"/>
              <a:gd name="T101" fmla="*/ 2147483647 h 12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1"/>
              <a:gd name="T154" fmla="*/ 0 h 123"/>
              <a:gd name="T155" fmla="*/ 101 w 101"/>
              <a:gd name="T156" fmla="*/ 123 h 12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1" h="123">
                <a:moveTo>
                  <a:pt x="17" y="16"/>
                </a:moveTo>
                <a:cubicBezTo>
                  <a:pt x="66" y="10"/>
                  <a:pt x="66" y="10"/>
                  <a:pt x="66" y="10"/>
                </a:cubicBezTo>
                <a:cubicBezTo>
                  <a:pt x="70" y="10"/>
                  <a:pt x="73" y="12"/>
                  <a:pt x="73" y="16"/>
                </a:cubicBezTo>
                <a:cubicBezTo>
                  <a:pt x="73" y="18"/>
                  <a:pt x="73" y="18"/>
                  <a:pt x="73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5"/>
                  <a:pt x="23" y="27"/>
                  <a:pt x="23" y="31"/>
                </a:cubicBezTo>
                <a:cubicBezTo>
                  <a:pt x="23" y="99"/>
                  <a:pt x="23" y="99"/>
                  <a:pt x="23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16"/>
                  <a:pt x="17" y="16"/>
                  <a:pt x="17" y="16"/>
                </a:cubicBezTo>
                <a:close/>
                <a:moveTo>
                  <a:pt x="54" y="49"/>
                </a:moveTo>
                <a:cubicBezTo>
                  <a:pt x="54" y="66"/>
                  <a:pt x="54" y="66"/>
                  <a:pt x="54" y="66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44"/>
                  <a:pt x="92" y="44"/>
                  <a:pt x="92" y="44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45" y="38"/>
                </a:moveTo>
                <a:cubicBezTo>
                  <a:pt x="45" y="121"/>
                  <a:pt x="45" y="121"/>
                  <a:pt x="45" y="121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7" y="114"/>
                  <a:pt x="101" y="111"/>
                  <a:pt x="101" y="107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4"/>
                  <a:pt x="97" y="31"/>
                  <a:pt x="93" y="32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30" y="29"/>
                </a:moveTo>
                <a:cubicBezTo>
                  <a:pt x="28" y="28"/>
                  <a:pt x="27" y="29"/>
                  <a:pt x="27" y="3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7" y="113"/>
                  <a:pt x="28" y="115"/>
                  <a:pt x="30" y="116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3"/>
                  <a:pt x="41" y="122"/>
                  <a:pt x="41" y="11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7"/>
                  <a:pt x="40" y="35"/>
                  <a:pt x="38" y="34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36" y="27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2" y="31"/>
                  <a:pt x="42" y="31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3"/>
                  <a:pt x="84" y="21"/>
                  <a:pt x="81" y="22"/>
                </a:cubicBezTo>
                <a:cubicBezTo>
                  <a:pt x="36" y="27"/>
                  <a:pt x="36" y="27"/>
                  <a:pt x="36" y="27"/>
                </a:cubicBezTo>
                <a:close/>
                <a:moveTo>
                  <a:pt x="2" y="7"/>
                </a:moveTo>
                <a:cubicBezTo>
                  <a:pt x="11" y="13"/>
                  <a:pt x="11" y="13"/>
                  <a:pt x="11" y="13"/>
                </a:cubicBezTo>
                <a:cubicBezTo>
                  <a:pt x="12" y="14"/>
                  <a:pt x="13" y="16"/>
                  <a:pt x="13" y="18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100"/>
                  <a:pt x="12" y="101"/>
                  <a:pt x="11" y="100"/>
                </a:cubicBezTo>
                <a:cubicBezTo>
                  <a:pt x="2" y="95"/>
                  <a:pt x="2" y="95"/>
                  <a:pt x="2" y="95"/>
                </a:cubicBezTo>
                <a:cubicBezTo>
                  <a:pt x="1" y="94"/>
                  <a:pt x="0" y="92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6"/>
                  <a:pt x="2" y="7"/>
                </a:cubicBezTo>
                <a:close/>
                <a:moveTo>
                  <a:pt x="8" y="6"/>
                </a:moveTo>
                <a:cubicBezTo>
                  <a:pt x="13" y="9"/>
                  <a:pt x="13" y="9"/>
                  <a:pt x="13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1"/>
                  <a:pt x="56" y="0"/>
                  <a:pt x="53" y="0"/>
                </a:cubicBezTo>
                <a:lnTo>
                  <a:pt x="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143000" y="2357438"/>
            <a:ext cx="2071688" cy="2428875"/>
          </a:xfrm>
          <a:prstGeom prst="roundRect">
            <a:avLst/>
          </a:prstGeom>
          <a:noFill/>
          <a:ln w="31750">
            <a:solidFill>
              <a:srgbClr val="FCB6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571625" y="1785938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571625" y="4572000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643313" y="2357438"/>
            <a:ext cx="2071687" cy="2428875"/>
          </a:xfrm>
          <a:prstGeom prst="roundRect">
            <a:avLst/>
          </a:prstGeom>
          <a:noFill/>
          <a:ln w="31750">
            <a:solidFill>
              <a:srgbClr val="FCB6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4071938" y="1785938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071938" y="4572000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6072188" y="2286000"/>
            <a:ext cx="2071687" cy="2428875"/>
          </a:xfrm>
          <a:prstGeom prst="roundRect">
            <a:avLst/>
          </a:prstGeom>
          <a:noFill/>
          <a:ln w="31750">
            <a:solidFill>
              <a:srgbClr val="FCB6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500813" y="1714500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500813" y="4500563"/>
            <a:ext cx="1285875" cy="714375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6" name="矩形 12"/>
          <p:cNvSpPr>
            <a:spLocks noChangeArrowheads="1"/>
          </p:cNvSpPr>
          <p:nvPr/>
        </p:nvSpPr>
        <p:spPr bwMode="auto">
          <a:xfrm>
            <a:off x="13573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7" name="矩形 13"/>
          <p:cNvSpPr>
            <a:spLocks noChangeArrowheads="1"/>
          </p:cNvSpPr>
          <p:nvPr/>
        </p:nvSpPr>
        <p:spPr bwMode="auto">
          <a:xfrm>
            <a:off x="635793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8" name="矩形 14"/>
          <p:cNvSpPr>
            <a:spLocks noChangeArrowheads="1"/>
          </p:cNvSpPr>
          <p:nvPr/>
        </p:nvSpPr>
        <p:spPr bwMode="auto">
          <a:xfrm>
            <a:off x="3929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左箭头 14"/>
          <p:cNvSpPr/>
          <p:nvPr/>
        </p:nvSpPr>
        <p:spPr bwMode="auto">
          <a:xfrm rot="2332792">
            <a:off x="2776538" y="1743075"/>
            <a:ext cx="582612" cy="577850"/>
          </a:xfrm>
          <a:custGeom>
            <a:avLst/>
            <a:gdLst>
              <a:gd name="connsiteX0" fmla="*/ 0 w 477078"/>
              <a:gd name="connsiteY0" fmla="*/ 244837 h 489674"/>
              <a:gd name="connsiteX1" fmla="*/ 238539 w 477078"/>
              <a:gd name="connsiteY1" fmla="*/ 0 h 489674"/>
              <a:gd name="connsiteX2" fmla="*/ 238539 w 477078"/>
              <a:gd name="connsiteY2" fmla="*/ 122419 h 489674"/>
              <a:gd name="connsiteX3" fmla="*/ 477078 w 477078"/>
              <a:gd name="connsiteY3" fmla="*/ 122419 h 489674"/>
              <a:gd name="connsiteX4" fmla="*/ 477078 w 477078"/>
              <a:gd name="connsiteY4" fmla="*/ 367256 h 489674"/>
              <a:gd name="connsiteX5" fmla="*/ 238539 w 477078"/>
              <a:gd name="connsiteY5" fmla="*/ 367256 h 489674"/>
              <a:gd name="connsiteX6" fmla="*/ 238539 w 477078"/>
              <a:gd name="connsiteY6" fmla="*/ 489674 h 489674"/>
              <a:gd name="connsiteX7" fmla="*/ 0 w 477078"/>
              <a:gd name="connsiteY7" fmla="*/ 244837 h 489674"/>
              <a:gd name="connsiteX0" fmla="*/ 0 w 492258"/>
              <a:gd name="connsiteY0" fmla="*/ 244837 h 489674"/>
              <a:gd name="connsiteX1" fmla="*/ 238539 w 492258"/>
              <a:gd name="connsiteY1" fmla="*/ 0 h 489674"/>
              <a:gd name="connsiteX2" fmla="*/ 238539 w 492258"/>
              <a:gd name="connsiteY2" fmla="*/ 122419 h 489674"/>
              <a:gd name="connsiteX3" fmla="*/ 477078 w 492258"/>
              <a:gd name="connsiteY3" fmla="*/ 122419 h 489674"/>
              <a:gd name="connsiteX4" fmla="*/ 492258 w 492258"/>
              <a:gd name="connsiteY4" fmla="*/ 374193 h 489674"/>
              <a:gd name="connsiteX5" fmla="*/ 238539 w 492258"/>
              <a:gd name="connsiteY5" fmla="*/ 367256 h 489674"/>
              <a:gd name="connsiteX6" fmla="*/ 238539 w 492258"/>
              <a:gd name="connsiteY6" fmla="*/ 489674 h 489674"/>
              <a:gd name="connsiteX7" fmla="*/ 0 w 492258"/>
              <a:gd name="connsiteY7" fmla="*/ 244837 h 489674"/>
              <a:gd name="connsiteX0" fmla="*/ 0 w 493385"/>
              <a:gd name="connsiteY0" fmla="*/ 244837 h 489674"/>
              <a:gd name="connsiteX1" fmla="*/ 238539 w 493385"/>
              <a:gd name="connsiteY1" fmla="*/ 0 h 489674"/>
              <a:gd name="connsiteX2" fmla="*/ 238539 w 493385"/>
              <a:gd name="connsiteY2" fmla="*/ 122419 h 489674"/>
              <a:gd name="connsiteX3" fmla="*/ 493385 w 493385"/>
              <a:gd name="connsiteY3" fmla="*/ 118859 h 489674"/>
              <a:gd name="connsiteX4" fmla="*/ 492258 w 493385"/>
              <a:gd name="connsiteY4" fmla="*/ 374193 h 489674"/>
              <a:gd name="connsiteX5" fmla="*/ 238539 w 493385"/>
              <a:gd name="connsiteY5" fmla="*/ 367256 h 489674"/>
              <a:gd name="connsiteX6" fmla="*/ 238539 w 493385"/>
              <a:gd name="connsiteY6" fmla="*/ 489674 h 489674"/>
              <a:gd name="connsiteX7" fmla="*/ 0 w 493385"/>
              <a:gd name="connsiteY7" fmla="*/ 244837 h 4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3385" h="489674">
                <a:moveTo>
                  <a:pt x="0" y="244837"/>
                </a:moveTo>
                <a:lnTo>
                  <a:pt x="238539" y="0"/>
                </a:lnTo>
                <a:lnTo>
                  <a:pt x="238539" y="122419"/>
                </a:lnTo>
                <a:lnTo>
                  <a:pt x="493385" y="118859"/>
                </a:lnTo>
                <a:cubicBezTo>
                  <a:pt x="493009" y="203970"/>
                  <a:pt x="492634" y="289082"/>
                  <a:pt x="492258" y="374193"/>
                </a:cubicBezTo>
                <a:lnTo>
                  <a:pt x="238539" y="367256"/>
                </a:lnTo>
                <a:lnTo>
                  <a:pt x="238539" y="489674"/>
                </a:lnTo>
                <a:lnTo>
                  <a:pt x="0" y="244837"/>
                </a:lnTo>
                <a:close/>
              </a:path>
            </a:pathLst>
          </a:cu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左箭头 14"/>
          <p:cNvSpPr/>
          <p:nvPr/>
        </p:nvSpPr>
        <p:spPr bwMode="auto">
          <a:xfrm rot="19241595">
            <a:off x="2760663" y="4278313"/>
            <a:ext cx="582612" cy="576262"/>
          </a:xfrm>
          <a:custGeom>
            <a:avLst/>
            <a:gdLst>
              <a:gd name="connsiteX0" fmla="*/ 0 w 477078"/>
              <a:gd name="connsiteY0" fmla="*/ 244837 h 489674"/>
              <a:gd name="connsiteX1" fmla="*/ 238539 w 477078"/>
              <a:gd name="connsiteY1" fmla="*/ 0 h 489674"/>
              <a:gd name="connsiteX2" fmla="*/ 238539 w 477078"/>
              <a:gd name="connsiteY2" fmla="*/ 122419 h 489674"/>
              <a:gd name="connsiteX3" fmla="*/ 477078 w 477078"/>
              <a:gd name="connsiteY3" fmla="*/ 122419 h 489674"/>
              <a:gd name="connsiteX4" fmla="*/ 477078 w 477078"/>
              <a:gd name="connsiteY4" fmla="*/ 367256 h 489674"/>
              <a:gd name="connsiteX5" fmla="*/ 238539 w 477078"/>
              <a:gd name="connsiteY5" fmla="*/ 367256 h 489674"/>
              <a:gd name="connsiteX6" fmla="*/ 238539 w 477078"/>
              <a:gd name="connsiteY6" fmla="*/ 489674 h 489674"/>
              <a:gd name="connsiteX7" fmla="*/ 0 w 477078"/>
              <a:gd name="connsiteY7" fmla="*/ 244837 h 489674"/>
              <a:gd name="connsiteX0" fmla="*/ 0 w 492258"/>
              <a:gd name="connsiteY0" fmla="*/ 244837 h 489674"/>
              <a:gd name="connsiteX1" fmla="*/ 238539 w 492258"/>
              <a:gd name="connsiteY1" fmla="*/ 0 h 489674"/>
              <a:gd name="connsiteX2" fmla="*/ 238539 w 492258"/>
              <a:gd name="connsiteY2" fmla="*/ 122419 h 489674"/>
              <a:gd name="connsiteX3" fmla="*/ 477078 w 492258"/>
              <a:gd name="connsiteY3" fmla="*/ 122419 h 489674"/>
              <a:gd name="connsiteX4" fmla="*/ 492258 w 492258"/>
              <a:gd name="connsiteY4" fmla="*/ 374193 h 489674"/>
              <a:gd name="connsiteX5" fmla="*/ 238539 w 492258"/>
              <a:gd name="connsiteY5" fmla="*/ 367256 h 489674"/>
              <a:gd name="connsiteX6" fmla="*/ 238539 w 492258"/>
              <a:gd name="connsiteY6" fmla="*/ 489674 h 489674"/>
              <a:gd name="connsiteX7" fmla="*/ 0 w 492258"/>
              <a:gd name="connsiteY7" fmla="*/ 244837 h 489674"/>
              <a:gd name="connsiteX0" fmla="*/ 0 w 493385"/>
              <a:gd name="connsiteY0" fmla="*/ 244837 h 489674"/>
              <a:gd name="connsiteX1" fmla="*/ 238539 w 493385"/>
              <a:gd name="connsiteY1" fmla="*/ 0 h 489674"/>
              <a:gd name="connsiteX2" fmla="*/ 238539 w 493385"/>
              <a:gd name="connsiteY2" fmla="*/ 122419 h 489674"/>
              <a:gd name="connsiteX3" fmla="*/ 493385 w 493385"/>
              <a:gd name="connsiteY3" fmla="*/ 118859 h 489674"/>
              <a:gd name="connsiteX4" fmla="*/ 492258 w 493385"/>
              <a:gd name="connsiteY4" fmla="*/ 374193 h 489674"/>
              <a:gd name="connsiteX5" fmla="*/ 238539 w 493385"/>
              <a:gd name="connsiteY5" fmla="*/ 367256 h 489674"/>
              <a:gd name="connsiteX6" fmla="*/ 238539 w 493385"/>
              <a:gd name="connsiteY6" fmla="*/ 489674 h 489674"/>
              <a:gd name="connsiteX7" fmla="*/ 0 w 493385"/>
              <a:gd name="connsiteY7" fmla="*/ 244837 h 4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3385" h="489674">
                <a:moveTo>
                  <a:pt x="0" y="244837"/>
                </a:moveTo>
                <a:lnTo>
                  <a:pt x="238539" y="0"/>
                </a:lnTo>
                <a:lnTo>
                  <a:pt x="238539" y="122419"/>
                </a:lnTo>
                <a:lnTo>
                  <a:pt x="493385" y="118859"/>
                </a:lnTo>
                <a:cubicBezTo>
                  <a:pt x="493009" y="203970"/>
                  <a:pt x="492634" y="289082"/>
                  <a:pt x="492258" y="374193"/>
                </a:cubicBezTo>
                <a:lnTo>
                  <a:pt x="238539" y="367256"/>
                </a:lnTo>
                <a:lnTo>
                  <a:pt x="238539" y="489674"/>
                </a:lnTo>
                <a:lnTo>
                  <a:pt x="0" y="244837"/>
                </a:lnTo>
                <a:close/>
              </a:path>
            </a:pathLst>
          </a:cu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左箭头 14"/>
          <p:cNvSpPr/>
          <p:nvPr/>
        </p:nvSpPr>
        <p:spPr bwMode="auto">
          <a:xfrm rot="8750532">
            <a:off x="6019800" y="1847850"/>
            <a:ext cx="582613" cy="579438"/>
          </a:xfrm>
          <a:custGeom>
            <a:avLst/>
            <a:gdLst>
              <a:gd name="connsiteX0" fmla="*/ 0 w 477078"/>
              <a:gd name="connsiteY0" fmla="*/ 244837 h 489674"/>
              <a:gd name="connsiteX1" fmla="*/ 238539 w 477078"/>
              <a:gd name="connsiteY1" fmla="*/ 0 h 489674"/>
              <a:gd name="connsiteX2" fmla="*/ 238539 w 477078"/>
              <a:gd name="connsiteY2" fmla="*/ 122419 h 489674"/>
              <a:gd name="connsiteX3" fmla="*/ 477078 w 477078"/>
              <a:gd name="connsiteY3" fmla="*/ 122419 h 489674"/>
              <a:gd name="connsiteX4" fmla="*/ 477078 w 477078"/>
              <a:gd name="connsiteY4" fmla="*/ 367256 h 489674"/>
              <a:gd name="connsiteX5" fmla="*/ 238539 w 477078"/>
              <a:gd name="connsiteY5" fmla="*/ 367256 h 489674"/>
              <a:gd name="connsiteX6" fmla="*/ 238539 w 477078"/>
              <a:gd name="connsiteY6" fmla="*/ 489674 h 489674"/>
              <a:gd name="connsiteX7" fmla="*/ 0 w 477078"/>
              <a:gd name="connsiteY7" fmla="*/ 244837 h 489674"/>
              <a:gd name="connsiteX0" fmla="*/ 0 w 492258"/>
              <a:gd name="connsiteY0" fmla="*/ 244837 h 489674"/>
              <a:gd name="connsiteX1" fmla="*/ 238539 w 492258"/>
              <a:gd name="connsiteY1" fmla="*/ 0 h 489674"/>
              <a:gd name="connsiteX2" fmla="*/ 238539 w 492258"/>
              <a:gd name="connsiteY2" fmla="*/ 122419 h 489674"/>
              <a:gd name="connsiteX3" fmla="*/ 477078 w 492258"/>
              <a:gd name="connsiteY3" fmla="*/ 122419 h 489674"/>
              <a:gd name="connsiteX4" fmla="*/ 492258 w 492258"/>
              <a:gd name="connsiteY4" fmla="*/ 374193 h 489674"/>
              <a:gd name="connsiteX5" fmla="*/ 238539 w 492258"/>
              <a:gd name="connsiteY5" fmla="*/ 367256 h 489674"/>
              <a:gd name="connsiteX6" fmla="*/ 238539 w 492258"/>
              <a:gd name="connsiteY6" fmla="*/ 489674 h 489674"/>
              <a:gd name="connsiteX7" fmla="*/ 0 w 492258"/>
              <a:gd name="connsiteY7" fmla="*/ 244837 h 489674"/>
              <a:gd name="connsiteX0" fmla="*/ 0 w 493385"/>
              <a:gd name="connsiteY0" fmla="*/ 244837 h 489674"/>
              <a:gd name="connsiteX1" fmla="*/ 238539 w 493385"/>
              <a:gd name="connsiteY1" fmla="*/ 0 h 489674"/>
              <a:gd name="connsiteX2" fmla="*/ 238539 w 493385"/>
              <a:gd name="connsiteY2" fmla="*/ 122419 h 489674"/>
              <a:gd name="connsiteX3" fmla="*/ 493385 w 493385"/>
              <a:gd name="connsiteY3" fmla="*/ 118859 h 489674"/>
              <a:gd name="connsiteX4" fmla="*/ 492258 w 493385"/>
              <a:gd name="connsiteY4" fmla="*/ 374193 h 489674"/>
              <a:gd name="connsiteX5" fmla="*/ 238539 w 493385"/>
              <a:gd name="connsiteY5" fmla="*/ 367256 h 489674"/>
              <a:gd name="connsiteX6" fmla="*/ 238539 w 493385"/>
              <a:gd name="connsiteY6" fmla="*/ 489674 h 489674"/>
              <a:gd name="connsiteX7" fmla="*/ 0 w 493385"/>
              <a:gd name="connsiteY7" fmla="*/ 244837 h 4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3385" h="489674">
                <a:moveTo>
                  <a:pt x="0" y="244837"/>
                </a:moveTo>
                <a:lnTo>
                  <a:pt x="238539" y="0"/>
                </a:lnTo>
                <a:lnTo>
                  <a:pt x="238539" y="122419"/>
                </a:lnTo>
                <a:lnTo>
                  <a:pt x="493385" y="118859"/>
                </a:lnTo>
                <a:cubicBezTo>
                  <a:pt x="493009" y="203970"/>
                  <a:pt x="492634" y="289082"/>
                  <a:pt x="492258" y="374193"/>
                </a:cubicBezTo>
                <a:lnTo>
                  <a:pt x="238539" y="367256"/>
                </a:lnTo>
                <a:lnTo>
                  <a:pt x="238539" y="489674"/>
                </a:lnTo>
                <a:lnTo>
                  <a:pt x="0" y="244837"/>
                </a:lnTo>
                <a:close/>
              </a:path>
            </a:pathLst>
          </a:cu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左箭头 14"/>
          <p:cNvSpPr/>
          <p:nvPr/>
        </p:nvSpPr>
        <p:spPr bwMode="auto">
          <a:xfrm rot="13088630">
            <a:off x="5997575" y="4264025"/>
            <a:ext cx="582613" cy="577850"/>
          </a:xfrm>
          <a:custGeom>
            <a:avLst/>
            <a:gdLst>
              <a:gd name="connsiteX0" fmla="*/ 0 w 477078"/>
              <a:gd name="connsiteY0" fmla="*/ 244837 h 489674"/>
              <a:gd name="connsiteX1" fmla="*/ 238539 w 477078"/>
              <a:gd name="connsiteY1" fmla="*/ 0 h 489674"/>
              <a:gd name="connsiteX2" fmla="*/ 238539 w 477078"/>
              <a:gd name="connsiteY2" fmla="*/ 122419 h 489674"/>
              <a:gd name="connsiteX3" fmla="*/ 477078 w 477078"/>
              <a:gd name="connsiteY3" fmla="*/ 122419 h 489674"/>
              <a:gd name="connsiteX4" fmla="*/ 477078 w 477078"/>
              <a:gd name="connsiteY4" fmla="*/ 367256 h 489674"/>
              <a:gd name="connsiteX5" fmla="*/ 238539 w 477078"/>
              <a:gd name="connsiteY5" fmla="*/ 367256 h 489674"/>
              <a:gd name="connsiteX6" fmla="*/ 238539 w 477078"/>
              <a:gd name="connsiteY6" fmla="*/ 489674 h 489674"/>
              <a:gd name="connsiteX7" fmla="*/ 0 w 477078"/>
              <a:gd name="connsiteY7" fmla="*/ 244837 h 489674"/>
              <a:gd name="connsiteX0" fmla="*/ 0 w 492258"/>
              <a:gd name="connsiteY0" fmla="*/ 244837 h 489674"/>
              <a:gd name="connsiteX1" fmla="*/ 238539 w 492258"/>
              <a:gd name="connsiteY1" fmla="*/ 0 h 489674"/>
              <a:gd name="connsiteX2" fmla="*/ 238539 w 492258"/>
              <a:gd name="connsiteY2" fmla="*/ 122419 h 489674"/>
              <a:gd name="connsiteX3" fmla="*/ 477078 w 492258"/>
              <a:gd name="connsiteY3" fmla="*/ 122419 h 489674"/>
              <a:gd name="connsiteX4" fmla="*/ 492258 w 492258"/>
              <a:gd name="connsiteY4" fmla="*/ 374193 h 489674"/>
              <a:gd name="connsiteX5" fmla="*/ 238539 w 492258"/>
              <a:gd name="connsiteY5" fmla="*/ 367256 h 489674"/>
              <a:gd name="connsiteX6" fmla="*/ 238539 w 492258"/>
              <a:gd name="connsiteY6" fmla="*/ 489674 h 489674"/>
              <a:gd name="connsiteX7" fmla="*/ 0 w 492258"/>
              <a:gd name="connsiteY7" fmla="*/ 244837 h 489674"/>
              <a:gd name="connsiteX0" fmla="*/ 0 w 493385"/>
              <a:gd name="connsiteY0" fmla="*/ 244837 h 489674"/>
              <a:gd name="connsiteX1" fmla="*/ 238539 w 493385"/>
              <a:gd name="connsiteY1" fmla="*/ 0 h 489674"/>
              <a:gd name="connsiteX2" fmla="*/ 238539 w 493385"/>
              <a:gd name="connsiteY2" fmla="*/ 122419 h 489674"/>
              <a:gd name="connsiteX3" fmla="*/ 493385 w 493385"/>
              <a:gd name="connsiteY3" fmla="*/ 118859 h 489674"/>
              <a:gd name="connsiteX4" fmla="*/ 492258 w 493385"/>
              <a:gd name="connsiteY4" fmla="*/ 374193 h 489674"/>
              <a:gd name="connsiteX5" fmla="*/ 238539 w 493385"/>
              <a:gd name="connsiteY5" fmla="*/ 367256 h 489674"/>
              <a:gd name="connsiteX6" fmla="*/ 238539 w 493385"/>
              <a:gd name="connsiteY6" fmla="*/ 489674 h 489674"/>
              <a:gd name="connsiteX7" fmla="*/ 0 w 493385"/>
              <a:gd name="connsiteY7" fmla="*/ 244837 h 4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3385" h="489674">
                <a:moveTo>
                  <a:pt x="0" y="244837"/>
                </a:moveTo>
                <a:lnTo>
                  <a:pt x="238539" y="0"/>
                </a:lnTo>
                <a:lnTo>
                  <a:pt x="238539" y="122419"/>
                </a:lnTo>
                <a:lnTo>
                  <a:pt x="493385" y="118859"/>
                </a:lnTo>
                <a:cubicBezTo>
                  <a:pt x="493009" y="203970"/>
                  <a:pt x="492634" y="289082"/>
                  <a:pt x="492258" y="374193"/>
                </a:cubicBezTo>
                <a:lnTo>
                  <a:pt x="238539" y="367256"/>
                </a:lnTo>
                <a:lnTo>
                  <a:pt x="238539" y="489674"/>
                </a:lnTo>
                <a:lnTo>
                  <a:pt x="0" y="244837"/>
                </a:lnTo>
                <a:close/>
              </a:path>
            </a:pathLst>
          </a:cu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椭圆 6"/>
          <p:cNvSpPr/>
          <p:nvPr/>
        </p:nvSpPr>
        <p:spPr bwMode="auto">
          <a:xfrm>
            <a:off x="2900363" y="1546225"/>
            <a:ext cx="3525837" cy="3525838"/>
          </a:xfrm>
          <a:prstGeom prst="ellipse">
            <a:avLst/>
          </a:prstGeom>
          <a:solidFill>
            <a:srgbClr val="FCB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633913" y="1546225"/>
            <a:ext cx="128587" cy="352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 rot="5400000">
            <a:off x="4597400" y="1611313"/>
            <a:ext cx="131763" cy="3525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3848100" y="2516188"/>
            <a:ext cx="1692275" cy="16922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9" name="矩形 12"/>
          <p:cNvSpPr>
            <a:spLocks noChangeArrowheads="1"/>
          </p:cNvSpPr>
          <p:nvPr/>
        </p:nvSpPr>
        <p:spPr bwMode="auto">
          <a:xfrm>
            <a:off x="1571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0" name="矩形 13"/>
          <p:cNvSpPr>
            <a:spLocks noChangeArrowheads="1"/>
          </p:cNvSpPr>
          <p:nvPr/>
        </p:nvSpPr>
        <p:spPr bwMode="auto">
          <a:xfrm>
            <a:off x="6000750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1" name="矩形 14"/>
          <p:cNvSpPr>
            <a:spLocks noChangeArrowheads="1"/>
          </p:cNvSpPr>
          <p:nvPr/>
        </p:nvSpPr>
        <p:spPr bwMode="auto">
          <a:xfrm>
            <a:off x="6500813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2" name="矩形 15"/>
          <p:cNvSpPr>
            <a:spLocks noChangeArrowheads="1"/>
          </p:cNvSpPr>
          <p:nvPr/>
        </p:nvSpPr>
        <p:spPr bwMode="auto">
          <a:xfrm>
            <a:off x="1285875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Oval 10"/>
          <p:cNvSpPr>
            <a:spLocks noChangeArrowheads="1"/>
          </p:cNvSpPr>
          <p:nvPr/>
        </p:nvSpPr>
        <p:spPr bwMode="auto">
          <a:xfrm>
            <a:off x="1357313" y="1852613"/>
            <a:ext cx="792162" cy="793750"/>
          </a:xfrm>
          <a:prstGeom prst="ellipse">
            <a:avLst/>
          </a:prstGeom>
          <a:solidFill>
            <a:srgbClr val="C12227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176" name="AutoShape 11"/>
          <p:cNvSpPr>
            <a:spLocks noChangeArrowheads="1"/>
          </p:cNvSpPr>
          <p:nvPr/>
        </p:nvSpPr>
        <p:spPr bwMode="auto">
          <a:xfrm>
            <a:off x="968375" y="2717800"/>
            <a:ext cx="1549400" cy="2232025"/>
          </a:xfrm>
          <a:prstGeom prst="roundRect">
            <a:avLst>
              <a:gd name="adj" fmla="val 16667"/>
            </a:avLst>
          </a:prstGeom>
          <a:solidFill>
            <a:srgbClr val="C12227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7177" name="Oval 12"/>
          <p:cNvSpPr>
            <a:spLocks noChangeArrowheads="1"/>
          </p:cNvSpPr>
          <p:nvPr/>
        </p:nvSpPr>
        <p:spPr bwMode="auto">
          <a:xfrm>
            <a:off x="3228975" y="2500313"/>
            <a:ext cx="793750" cy="793750"/>
          </a:xfrm>
          <a:prstGeom prst="ellipse">
            <a:avLst/>
          </a:prstGeom>
          <a:solidFill>
            <a:srgbClr val="FCB64B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178" name="Oval 13"/>
          <p:cNvSpPr>
            <a:spLocks noChangeArrowheads="1"/>
          </p:cNvSpPr>
          <p:nvPr/>
        </p:nvSpPr>
        <p:spPr bwMode="auto">
          <a:xfrm>
            <a:off x="5173663" y="1852613"/>
            <a:ext cx="792162" cy="793750"/>
          </a:xfrm>
          <a:prstGeom prst="ellipse">
            <a:avLst/>
          </a:prstGeom>
          <a:solidFill>
            <a:srgbClr val="C12227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179" name="Oval 14"/>
          <p:cNvSpPr>
            <a:spLocks noChangeArrowheads="1"/>
          </p:cNvSpPr>
          <p:nvPr/>
        </p:nvSpPr>
        <p:spPr bwMode="auto">
          <a:xfrm>
            <a:off x="7189788" y="1062038"/>
            <a:ext cx="792162" cy="792162"/>
          </a:xfrm>
          <a:prstGeom prst="ellipse">
            <a:avLst/>
          </a:prstGeom>
          <a:solidFill>
            <a:srgbClr val="FCB64B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180" name="Line 15"/>
          <p:cNvSpPr>
            <a:spLocks noChangeShapeType="1"/>
          </p:cNvSpPr>
          <p:nvPr/>
        </p:nvSpPr>
        <p:spPr bwMode="auto">
          <a:xfrm>
            <a:off x="2151063" y="2430463"/>
            <a:ext cx="935037" cy="285750"/>
          </a:xfrm>
          <a:prstGeom prst="line">
            <a:avLst/>
          </a:prstGeom>
          <a:noFill/>
          <a:ln w="25400">
            <a:solidFill>
              <a:srgbClr val="C12227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 flipV="1">
            <a:off x="4092575" y="2428875"/>
            <a:ext cx="1081088" cy="360363"/>
          </a:xfrm>
          <a:prstGeom prst="line">
            <a:avLst/>
          </a:prstGeom>
          <a:noFill/>
          <a:ln w="25400">
            <a:solidFill>
              <a:srgbClr val="C12227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Line 17"/>
          <p:cNvSpPr>
            <a:spLocks noChangeShapeType="1"/>
          </p:cNvSpPr>
          <p:nvPr/>
        </p:nvSpPr>
        <p:spPr bwMode="auto">
          <a:xfrm flipV="1">
            <a:off x="6011863" y="1649413"/>
            <a:ext cx="1131887" cy="466725"/>
          </a:xfrm>
          <a:prstGeom prst="line">
            <a:avLst/>
          </a:prstGeom>
          <a:noFill/>
          <a:ln w="25400">
            <a:solidFill>
              <a:srgbClr val="C12227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3" name="AutoShape 18"/>
          <p:cNvSpPr>
            <a:spLocks noChangeArrowheads="1"/>
          </p:cNvSpPr>
          <p:nvPr/>
        </p:nvSpPr>
        <p:spPr bwMode="auto">
          <a:xfrm>
            <a:off x="2843213" y="3340100"/>
            <a:ext cx="1550987" cy="2232025"/>
          </a:xfrm>
          <a:prstGeom prst="roundRect">
            <a:avLst>
              <a:gd name="adj" fmla="val 16667"/>
            </a:avLst>
          </a:prstGeom>
          <a:solidFill>
            <a:srgbClr val="FCB64B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7184" name="AutoShape 19"/>
          <p:cNvSpPr>
            <a:spLocks noChangeArrowheads="1"/>
          </p:cNvSpPr>
          <p:nvPr/>
        </p:nvSpPr>
        <p:spPr bwMode="auto">
          <a:xfrm>
            <a:off x="4786313" y="2730500"/>
            <a:ext cx="1550987" cy="2232025"/>
          </a:xfrm>
          <a:prstGeom prst="roundRect">
            <a:avLst>
              <a:gd name="adj" fmla="val 16667"/>
            </a:avLst>
          </a:prstGeom>
          <a:solidFill>
            <a:srgbClr val="C12227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zh-CN" altLang="en-US"/>
          </a:p>
        </p:txBody>
      </p:sp>
      <p:sp>
        <p:nvSpPr>
          <p:cNvPr id="7185" name="AutoShape 20"/>
          <p:cNvSpPr>
            <a:spLocks noChangeArrowheads="1"/>
          </p:cNvSpPr>
          <p:nvPr/>
        </p:nvSpPr>
        <p:spPr bwMode="auto">
          <a:xfrm>
            <a:off x="6818313" y="1930400"/>
            <a:ext cx="1550987" cy="2232025"/>
          </a:xfrm>
          <a:prstGeom prst="roundRect">
            <a:avLst>
              <a:gd name="adj" fmla="val 16667"/>
            </a:avLst>
          </a:prstGeom>
          <a:solidFill>
            <a:srgbClr val="FCB64B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7186" name="矩形 12"/>
          <p:cNvSpPr>
            <a:spLocks noChangeArrowheads="1"/>
          </p:cNvSpPr>
          <p:nvPr/>
        </p:nvSpPr>
        <p:spPr bwMode="auto">
          <a:xfrm>
            <a:off x="285750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7" name="矩形 13"/>
          <p:cNvSpPr>
            <a:spLocks noChangeArrowheads="1"/>
          </p:cNvSpPr>
          <p:nvPr/>
        </p:nvSpPr>
        <p:spPr bwMode="auto">
          <a:xfrm>
            <a:off x="68580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8" name="矩形 14"/>
          <p:cNvSpPr>
            <a:spLocks noChangeArrowheads="1"/>
          </p:cNvSpPr>
          <p:nvPr/>
        </p:nvSpPr>
        <p:spPr bwMode="auto">
          <a:xfrm>
            <a:off x="47863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9" name="矩形 15"/>
          <p:cNvSpPr>
            <a:spLocks noChangeArrowheads="1"/>
          </p:cNvSpPr>
          <p:nvPr/>
        </p:nvSpPr>
        <p:spPr bwMode="auto">
          <a:xfrm>
            <a:off x="10017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椭圆 6"/>
          <p:cNvSpPr/>
          <p:nvPr/>
        </p:nvSpPr>
        <p:spPr>
          <a:xfrm>
            <a:off x="5000625" y="1428750"/>
            <a:ext cx="2000250" cy="1571625"/>
          </a:xfrm>
          <a:prstGeom prst="ellipse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428875" y="1428750"/>
            <a:ext cx="2000250" cy="1571625"/>
          </a:xfrm>
          <a:prstGeom prst="ellipse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28875" y="3571875"/>
            <a:ext cx="2000250" cy="1571625"/>
          </a:xfrm>
          <a:prstGeom prst="ellipse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000625" y="3571875"/>
            <a:ext cx="2000250" cy="1571625"/>
          </a:xfrm>
          <a:prstGeom prst="ellipse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2643188" y="19780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5286375" y="41925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2643188" y="41211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5214938" y="19780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" name="十字箭头标注 14"/>
          <p:cNvSpPr/>
          <p:nvPr/>
        </p:nvSpPr>
        <p:spPr>
          <a:xfrm>
            <a:off x="2357438" y="1000125"/>
            <a:ext cx="4764087" cy="4764088"/>
          </a:xfrm>
          <a:prstGeom prst="quadArrowCallout">
            <a:avLst>
              <a:gd name="adj1" fmla="val 1311"/>
              <a:gd name="adj2" fmla="val 4903"/>
              <a:gd name="adj3" fmla="val 8918"/>
              <a:gd name="adj4" fmla="val 13302"/>
            </a:avLst>
          </a:prstGeom>
          <a:solidFill>
            <a:srgbClr val="FCB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3" name="任意多边形 7"/>
          <p:cNvSpPr>
            <a:spLocks noChangeArrowheads="1"/>
          </p:cNvSpPr>
          <p:nvPr/>
        </p:nvSpPr>
        <p:spPr bwMode="auto">
          <a:xfrm rot="5400000">
            <a:off x="918369" y="1480344"/>
            <a:ext cx="723900" cy="2132012"/>
          </a:xfrm>
          <a:custGeom>
            <a:avLst/>
            <a:gdLst>
              <a:gd name="T0" fmla="*/ 0 w 441962"/>
              <a:gd name="T1" fmla="*/ 5727316 h 1300978"/>
              <a:gd name="T2" fmla="*/ 0 w 441962"/>
              <a:gd name="T3" fmla="*/ 561287 h 1300978"/>
              <a:gd name="T4" fmla="*/ 972057 w 441962"/>
              <a:gd name="T5" fmla="*/ 0 h 1300978"/>
              <a:gd name="T6" fmla="*/ 1944111 w 441962"/>
              <a:gd name="T7" fmla="*/ 561287 h 1300978"/>
              <a:gd name="T8" fmla="*/ 1944103 w 441962"/>
              <a:gd name="T9" fmla="*/ 561287 h 1300978"/>
              <a:gd name="T10" fmla="*/ 1944103 w 441962"/>
              <a:gd name="T11" fmla="*/ 5727316 h 13009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1962"/>
              <a:gd name="T19" fmla="*/ 0 h 1300978"/>
              <a:gd name="T20" fmla="*/ 441962 w 441962"/>
              <a:gd name="T21" fmla="*/ 1300978 h 13009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1962" h="1300978">
                <a:moveTo>
                  <a:pt x="0" y="1300978"/>
                </a:moveTo>
                <a:lnTo>
                  <a:pt x="0" y="127498"/>
                </a:lnTo>
                <a:lnTo>
                  <a:pt x="220981" y="0"/>
                </a:lnTo>
                <a:lnTo>
                  <a:pt x="441962" y="127498"/>
                </a:lnTo>
                <a:lnTo>
                  <a:pt x="441960" y="127498"/>
                </a:lnTo>
                <a:lnTo>
                  <a:pt x="441960" y="1300978"/>
                </a:lnTo>
                <a:close/>
              </a:path>
            </a:pathLst>
          </a:custGeom>
          <a:solidFill>
            <a:srgbClr val="FCB64B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zh-CN" sz="2800">
              <a:solidFill>
                <a:srgbClr val="FFFFFF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9224" name="矩形 11"/>
          <p:cNvSpPr>
            <a:spLocks noChangeArrowheads="1"/>
          </p:cNvSpPr>
          <p:nvPr/>
        </p:nvSpPr>
        <p:spPr bwMode="auto">
          <a:xfrm>
            <a:off x="234950" y="3052763"/>
            <a:ext cx="1884363" cy="1350962"/>
          </a:xfrm>
          <a:prstGeom prst="rect">
            <a:avLst/>
          </a:prstGeom>
          <a:solidFill>
            <a:srgbClr val="C12227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25" name="任意多边形 21"/>
          <p:cNvSpPr>
            <a:spLocks noChangeArrowheads="1"/>
          </p:cNvSpPr>
          <p:nvPr/>
        </p:nvSpPr>
        <p:spPr bwMode="auto">
          <a:xfrm rot="5400000">
            <a:off x="3159919" y="1480344"/>
            <a:ext cx="723900" cy="2132012"/>
          </a:xfrm>
          <a:custGeom>
            <a:avLst/>
            <a:gdLst>
              <a:gd name="T0" fmla="*/ 0 w 611877"/>
              <a:gd name="T1" fmla="*/ 2976882 h 1801147"/>
              <a:gd name="T2" fmla="*/ 0 w 611877"/>
              <a:gd name="T3" fmla="*/ 292838 h 1801147"/>
              <a:gd name="T4" fmla="*/ 507147 w 611877"/>
              <a:gd name="T5" fmla="*/ 0 h 1801147"/>
              <a:gd name="T6" fmla="*/ 1014291 w 611877"/>
              <a:gd name="T7" fmla="*/ 292838 h 1801147"/>
              <a:gd name="T8" fmla="*/ 1014285 w 611877"/>
              <a:gd name="T9" fmla="*/ 292838 h 1801147"/>
              <a:gd name="T10" fmla="*/ 1014285 w 611877"/>
              <a:gd name="T11" fmla="*/ 2988084 h 1801147"/>
              <a:gd name="T12" fmla="*/ 996573 w 611877"/>
              <a:gd name="T13" fmla="*/ 2988084 h 1801147"/>
              <a:gd name="T14" fmla="*/ 996573 w 611877"/>
              <a:gd name="T15" fmla="*/ 2987109 h 1801147"/>
              <a:gd name="T16" fmla="*/ 996576 w 611877"/>
              <a:gd name="T17" fmla="*/ 2987109 h 1801147"/>
              <a:gd name="T18" fmla="*/ 489432 w 611877"/>
              <a:gd name="T19" fmla="*/ 2694272 h 18011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1877"/>
              <a:gd name="T31" fmla="*/ 0 h 1801147"/>
              <a:gd name="T32" fmla="*/ 611877 w 611877"/>
              <a:gd name="T33" fmla="*/ 1801147 h 18011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C12227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zh-CN" sz="2800">
              <a:solidFill>
                <a:srgbClr val="FFFFFF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9226" name="矩形 19"/>
          <p:cNvSpPr>
            <a:spLocks noChangeArrowheads="1"/>
          </p:cNvSpPr>
          <p:nvPr/>
        </p:nvSpPr>
        <p:spPr bwMode="auto">
          <a:xfrm>
            <a:off x="2476500" y="3052763"/>
            <a:ext cx="1882775" cy="1350962"/>
          </a:xfrm>
          <a:prstGeom prst="rect">
            <a:avLst/>
          </a:prstGeom>
          <a:solidFill>
            <a:srgbClr val="FCB64B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27" name="任意多边形 24"/>
          <p:cNvSpPr>
            <a:spLocks noChangeArrowheads="1"/>
          </p:cNvSpPr>
          <p:nvPr/>
        </p:nvSpPr>
        <p:spPr bwMode="auto">
          <a:xfrm rot="5400000">
            <a:off x="5402263" y="1479550"/>
            <a:ext cx="723900" cy="2133600"/>
          </a:xfrm>
          <a:custGeom>
            <a:avLst/>
            <a:gdLst>
              <a:gd name="T0" fmla="*/ 0 w 611877"/>
              <a:gd name="T1" fmla="*/ 2983458 h 1801147"/>
              <a:gd name="T2" fmla="*/ 0 w 611877"/>
              <a:gd name="T3" fmla="*/ 293485 h 1801147"/>
              <a:gd name="T4" fmla="*/ 507147 w 611877"/>
              <a:gd name="T5" fmla="*/ 0 h 1801147"/>
              <a:gd name="T6" fmla="*/ 1014291 w 611877"/>
              <a:gd name="T7" fmla="*/ 293485 h 1801147"/>
              <a:gd name="T8" fmla="*/ 1014285 w 611877"/>
              <a:gd name="T9" fmla="*/ 293485 h 1801147"/>
              <a:gd name="T10" fmla="*/ 1014285 w 611877"/>
              <a:gd name="T11" fmla="*/ 2994688 h 1801147"/>
              <a:gd name="T12" fmla="*/ 996573 w 611877"/>
              <a:gd name="T13" fmla="*/ 2994688 h 1801147"/>
              <a:gd name="T14" fmla="*/ 996573 w 611877"/>
              <a:gd name="T15" fmla="*/ 2993710 h 1801147"/>
              <a:gd name="T16" fmla="*/ 996576 w 611877"/>
              <a:gd name="T17" fmla="*/ 2993710 h 1801147"/>
              <a:gd name="T18" fmla="*/ 489432 w 611877"/>
              <a:gd name="T19" fmla="*/ 2700226 h 18011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1877"/>
              <a:gd name="T31" fmla="*/ 0 h 1801147"/>
              <a:gd name="T32" fmla="*/ 611877 w 611877"/>
              <a:gd name="T33" fmla="*/ 1801147 h 18011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FCB64B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zh-CN" sz="2800">
              <a:solidFill>
                <a:srgbClr val="FFFFFF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9228" name="矩形 26"/>
          <p:cNvSpPr>
            <a:spLocks noChangeArrowheads="1"/>
          </p:cNvSpPr>
          <p:nvPr/>
        </p:nvSpPr>
        <p:spPr bwMode="auto">
          <a:xfrm>
            <a:off x="4718050" y="3052763"/>
            <a:ext cx="1882775" cy="1350962"/>
          </a:xfrm>
          <a:prstGeom prst="rect">
            <a:avLst/>
          </a:prstGeom>
          <a:solidFill>
            <a:srgbClr val="C12227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29" name="任意多边形 28"/>
          <p:cNvSpPr>
            <a:spLocks noChangeArrowheads="1"/>
          </p:cNvSpPr>
          <p:nvPr/>
        </p:nvSpPr>
        <p:spPr bwMode="auto">
          <a:xfrm rot="5400000">
            <a:off x="7643813" y="1479550"/>
            <a:ext cx="723900" cy="2133600"/>
          </a:xfrm>
          <a:custGeom>
            <a:avLst/>
            <a:gdLst>
              <a:gd name="T0" fmla="*/ 0 w 611877"/>
              <a:gd name="T1" fmla="*/ 2983458 h 1801147"/>
              <a:gd name="T2" fmla="*/ 0 w 611877"/>
              <a:gd name="T3" fmla="*/ 293486 h 1801147"/>
              <a:gd name="T4" fmla="*/ 507147 w 611877"/>
              <a:gd name="T5" fmla="*/ 0 h 1801147"/>
              <a:gd name="T6" fmla="*/ 1014291 w 611877"/>
              <a:gd name="T7" fmla="*/ 293486 h 1801147"/>
              <a:gd name="T8" fmla="*/ 1014285 w 611877"/>
              <a:gd name="T9" fmla="*/ 293486 h 1801147"/>
              <a:gd name="T10" fmla="*/ 1014285 w 611877"/>
              <a:gd name="T11" fmla="*/ 2994691 h 1801147"/>
              <a:gd name="T12" fmla="*/ 996573 w 611877"/>
              <a:gd name="T13" fmla="*/ 2994691 h 1801147"/>
              <a:gd name="T14" fmla="*/ 996573 w 611877"/>
              <a:gd name="T15" fmla="*/ 2993710 h 1801147"/>
              <a:gd name="T16" fmla="*/ 996576 w 611877"/>
              <a:gd name="T17" fmla="*/ 2993710 h 1801147"/>
              <a:gd name="T18" fmla="*/ 489432 w 611877"/>
              <a:gd name="T19" fmla="*/ 2700226 h 18011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1877"/>
              <a:gd name="T31" fmla="*/ 0 h 1801147"/>
              <a:gd name="T32" fmla="*/ 611877 w 611877"/>
              <a:gd name="T33" fmla="*/ 1801147 h 18011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C12227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zh-CN" sz="2800">
              <a:solidFill>
                <a:srgbClr val="FFFFFF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9230" name="矩形 30"/>
          <p:cNvSpPr>
            <a:spLocks noChangeArrowheads="1"/>
          </p:cNvSpPr>
          <p:nvPr/>
        </p:nvSpPr>
        <p:spPr bwMode="auto">
          <a:xfrm>
            <a:off x="6959600" y="3052763"/>
            <a:ext cx="1884363" cy="1350962"/>
          </a:xfrm>
          <a:prstGeom prst="rect">
            <a:avLst/>
          </a:prstGeom>
          <a:solidFill>
            <a:srgbClr val="FCB64B"/>
          </a:solidFill>
          <a:ln w="3175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31" name="矩形 12"/>
          <p:cNvSpPr>
            <a:spLocks noChangeArrowheads="1"/>
          </p:cNvSpPr>
          <p:nvPr/>
        </p:nvSpPr>
        <p:spPr bwMode="auto">
          <a:xfrm>
            <a:off x="264318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2" name="矩形 13"/>
          <p:cNvSpPr>
            <a:spLocks noChangeArrowheads="1"/>
          </p:cNvSpPr>
          <p:nvPr/>
        </p:nvSpPr>
        <p:spPr bwMode="auto">
          <a:xfrm>
            <a:off x="714375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3" name="矩形 14"/>
          <p:cNvSpPr>
            <a:spLocks noChangeArrowheads="1"/>
          </p:cNvSpPr>
          <p:nvPr/>
        </p:nvSpPr>
        <p:spPr bwMode="auto">
          <a:xfrm>
            <a:off x="49307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4" name="矩形 15"/>
          <p:cNvSpPr>
            <a:spLocks noChangeArrowheads="1"/>
          </p:cNvSpPr>
          <p:nvPr/>
        </p:nvSpPr>
        <p:spPr bwMode="auto">
          <a:xfrm>
            <a:off x="35718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42938" y="1928813"/>
            <a:ext cx="2500312" cy="2500312"/>
          </a:xfrm>
          <a:prstGeom prst="roundRect">
            <a:avLst/>
          </a:prstGeom>
          <a:solidFill>
            <a:srgbClr val="FCB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2938" y="1928813"/>
            <a:ext cx="2481262" cy="2481262"/>
          </a:xfrm>
          <a:prstGeom prst="ellipse">
            <a:avLst/>
          </a:prstGeom>
          <a:solidFill>
            <a:schemeClr val="bg1"/>
          </a:solidFill>
          <a:ln w="38100"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357563" y="1928813"/>
            <a:ext cx="2500312" cy="2500312"/>
          </a:xfrm>
          <a:prstGeom prst="roundRect">
            <a:avLst/>
          </a:prstGeom>
          <a:solidFill>
            <a:srgbClr val="C1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357563" y="1928813"/>
            <a:ext cx="2481262" cy="2481262"/>
          </a:xfrm>
          <a:prstGeom prst="ellipse">
            <a:avLst/>
          </a:prstGeom>
          <a:solidFill>
            <a:schemeClr val="bg1"/>
          </a:solidFill>
          <a:ln w="38100"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072188" y="1928813"/>
            <a:ext cx="2500312" cy="2500312"/>
          </a:xfrm>
          <a:prstGeom prst="roundRect">
            <a:avLst/>
          </a:prstGeom>
          <a:solidFill>
            <a:srgbClr val="FCB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072188" y="1928813"/>
            <a:ext cx="2481262" cy="2481262"/>
          </a:xfrm>
          <a:prstGeom prst="ellipse">
            <a:avLst/>
          </a:prstGeom>
          <a:solidFill>
            <a:schemeClr val="bg1"/>
          </a:solidFill>
          <a:ln w="38100"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53" name="矩形 12"/>
          <p:cNvSpPr>
            <a:spLocks noChangeArrowheads="1"/>
          </p:cNvSpPr>
          <p:nvPr/>
        </p:nvSpPr>
        <p:spPr bwMode="auto">
          <a:xfrm>
            <a:off x="10715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3"/>
          <p:cNvSpPr>
            <a:spLocks noChangeArrowheads="1"/>
          </p:cNvSpPr>
          <p:nvPr/>
        </p:nvSpPr>
        <p:spPr bwMode="auto">
          <a:xfrm>
            <a:off x="657225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14"/>
          <p:cNvSpPr>
            <a:spLocks noChangeArrowheads="1"/>
          </p:cNvSpPr>
          <p:nvPr/>
        </p:nvSpPr>
        <p:spPr bwMode="auto">
          <a:xfrm>
            <a:off x="3786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3839</TotalTime>
  <Words>579</Words>
  <Application>Microsoft Office PowerPoint</Application>
  <PresentationFormat>全屏显示(4:3)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Calibri</vt:lpstr>
      <vt:lpstr>微软雅黑</vt:lpstr>
      <vt:lpstr>Impact</vt:lpstr>
      <vt:lpstr>Times New Roman</vt:lpstr>
      <vt:lpstr>Copperplate Gothic Bold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291</cp:revision>
  <dcterms:created xsi:type="dcterms:W3CDTF">2013-10-30T09:04:50Z</dcterms:created>
  <dcterms:modified xsi:type="dcterms:W3CDTF">2015-12-25T07:49:29Z</dcterms:modified>
</cp:coreProperties>
</file>